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sldIdLst>
    <p:sldId id="1584" r:id="rId5"/>
    <p:sldId id="1599" r:id="rId6"/>
    <p:sldId id="1843" r:id="rId7"/>
    <p:sldId id="299" r:id="rId8"/>
    <p:sldId id="1841" r:id="rId9"/>
    <p:sldId id="1816" r:id="rId10"/>
    <p:sldId id="1822" r:id="rId11"/>
    <p:sldId id="757" r:id="rId12"/>
    <p:sldId id="1568" r:id="rId13"/>
    <p:sldId id="1844" r:id="rId14"/>
    <p:sldId id="731" r:id="rId15"/>
    <p:sldId id="1823" r:id="rId16"/>
    <p:sldId id="1611" r:id="rId17"/>
    <p:sldId id="1612" r:id="rId18"/>
    <p:sldId id="1845" r:id="rId19"/>
    <p:sldId id="1586" r:id="rId20"/>
    <p:sldId id="1588" r:id="rId21"/>
    <p:sldId id="1813" r:id="rId22"/>
    <p:sldId id="1820" r:id="rId23"/>
    <p:sldId id="1604" r:id="rId24"/>
    <p:sldId id="1603" r:id="rId25"/>
    <p:sldId id="1824" r:id="rId26"/>
    <p:sldId id="1840" r:id="rId27"/>
    <p:sldId id="1832" r:id="rId28"/>
    <p:sldId id="1826" r:id="rId29"/>
    <p:sldId id="1827" r:id="rId30"/>
    <p:sldId id="1828" r:id="rId31"/>
    <p:sldId id="184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in Bostanabad" initials="RB" lastIdx="1" clrIdx="0">
    <p:extLst>
      <p:ext uri="{19B8F6BF-5375-455C-9EA6-DF929625EA0E}">
        <p15:presenceInfo xmlns:p15="http://schemas.microsoft.com/office/powerpoint/2012/main" userId="Ramin Bostanaba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CE20A0"/>
    <a:srgbClr val="DC62BC"/>
    <a:srgbClr val="DE2EB0"/>
    <a:srgbClr val="E767C5"/>
    <a:srgbClr val="E13FB7"/>
    <a:srgbClr val="0000FF"/>
    <a:srgbClr val="83C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6745CA-77E5-4756-AD7D-3C418D6D6FDB}" v="1317" dt="2023-06-07T02:46:10.2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48" autoAdjust="0"/>
    <p:restoredTop sz="86990" autoAdjust="0"/>
  </p:normalViewPr>
  <p:slideViewPr>
    <p:cSldViewPr snapToGrid="0" showGuides="1">
      <p:cViewPr varScale="1">
        <p:scale>
          <a:sx n="102" d="100"/>
          <a:sy n="102" d="100"/>
        </p:scale>
        <p:origin x="372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in Bostanabad" userId="124191c8-2b41-407e-9bb6-5233c79c9e61" providerId="ADAL" clId="{4B6822FD-BE82-439F-A7C6-F875F92477AD}"/>
    <pc:docChg chg="delSld">
      <pc:chgData name="Ramin Bostanabad" userId="124191c8-2b41-407e-9bb6-5233c79c9e61" providerId="ADAL" clId="{4B6822FD-BE82-439F-A7C6-F875F92477AD}" dt="2023-02-10T00:53:35.164" v="1" actId="47"/>
      <pc:docMkLst>
        <pc:docMk/>
      </pc:docMkLst>
      <pc:sldChg chg="del">
        <pc:chgData name="Ramin Bostanabad" userId="124191c8-2b41-407e-9bb6-5233c79c9e61" providerId="ADAL" clId="{4B6822FD-BE82-439F-A7C6-F875F92477AD}" dt="2023-02-10T00:53:34.339" v="0" actId="47"/>
        <pc:sldMkLst>
          <pc:docMk/>
          <pc:sldMk cId="3017809186" sldId="1600"/>
        </pc:sldMkLst>
      </pc:sldChg>
      <pc:sldChg chg="del">
        <pc:chgData name="Ramin Bostanabad" userId="124191c8-2b41-407e-9bb6-5233c79c9e61" providerId="ADAL" clId="{4B6822FD-BE82-439F-A7C6-F875F92477AD}" dt="2023-02-10T00:53:35.164" v="1" actId="47"/>
        <pc:sldMkLst>
          <pc:docMk/>
          <pc:sldMk cId="3532571319" sldId="1601"/>
        </pc:sldMkLst>
      </pc:sldChg>
    </pc:docChg>
  </pc:docChgLst>
  <pc:docChgLst>
    <pc:chgData name="Zahra" userId="469a676c67ab1966" providerId="LiveId" clId="{366745CA-77E5-4756-AD7D-3C418D6D6FDB}"/>
    <pc:docChg chg="undo redo custSel addSld delSld modSld sldOrd">
      <pc:chgData name="Zahra" userId="469a676c67ab1966" providerId="LiveId" clId="{366745CA-77E5-4756-AD7D-3C418D6D6FDB}" dt="2023-06-07T02:47:00.071" v="4159" actId="207"/>
      <pc:docMkLst>
        <pc:docMk/>
      </pc:docMkLst>
      <pc:sldChg chg="addSp delSp modSp add mod delAnim modAnim">
        <pc:chgData name="Zahra" userId="469a676c67ab1966" providerId="LiveId" clId="{366745CA-77E5-4756-AD7D-3C418D6D6FDB}" dt="2023-06-07T02:34:26.340" v="4136" actId="692"/>
        <pc:sldMkLst>
          <pc:docMk/>
          <pc:sldMk cId="1183892990" sldId="298"/>
        </pc:sldMkLst>
        <pc:spChg chg="mod">
          <ac:chgData name="Zahra" userId="469a676c67ab1966" providerId="LiveId" clId="{366745CA-77E5-4756-AD7D-3C418D6D6FDB}" dt="2023-06-05T19:19:59.567" v="133" actId="2711"/>
          <ac:spMkLst>
            <pc:docMk/>
            <pc:sldMk cId="1183892990" sldId="298"/>
            <ac:spMk id="3" creationId="{0AC9A1AA-C02E-B01D-5207-E86A419E5171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9" creationId="{4A0AFF3D-5B52-B611-B24D-6EE8C5E4A6CD}"/>
          </ac:spMkLst>
        </pc:spChg>
        <pc:spChg chg="add mod">
          <ac:chgData name="Zahra" userId="469a676c67ab1966" providerId="LiveId" clId="{366745CA-77E5-4756-AD7D-3C418D6D6FDB}" dt="2023-06-05T19:23:26.582" v="183" actId="571"/>
          <ac:spMkLst>
            <pc:docMk/>
            <pc:sldMk cId="1183892990" sldId="298"/>
            <ac:spMk id="9" creationId="{5D3176D6-D4F6-FFC0-BB0C-38405B82BE95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10" creationId="{5A6EF12B-5797-CF0D-14B0-316AA4BF2657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11" creationId="{30DA695C-50D0-FF6E-F64A-9E7DC7576371}"/>
          </ac:spMkLst>
        </pc:spChg>
        <pc:spChg chg="add mod">
          <ac:chgData name="Zahra" userId="469a676c67ab1966" providerId="LiveId" clId="{366745CA-77E5-4756-AD7D-3C418D6D6FDB}" dt="2023-06-05T19:23:31.415" v="185" actId="571"/>
          <ac:spMkLst>
            <pc:docMk/>
            <pc:sldMk cId="1183892990" sldId="298"/>
            <ac:spMk id="11" creationId="{684026A9-B0B5-CE72-01C4-F8F1DD4944C8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12" creationId="{40FAEF3C-93BE-4FE6-43D8-C729782C3C6F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16" creationId="{90C04C3C-8C44-5A90-DB1A-93100E05027F}"/>
          </ac:spMkLst>
        </pc:spChg>
        <pc:spChg chg="del mod">
          <ac:chgData name="Zahra" userId="469a676c67ab1966" providerId="LiveId" clId="{366745CA-77E5-4756-AD7D-3C418D6D6FDB}" dt="2023-06-06T20:41:55.904" v="2506" actId="478"/>
          <ac:spMkLst>
            <pc:docMk/>
            <pc:sldMk cId="1183892990" sldId="298"/>
            <ac:spMk id="19" creationId="{3FCCE4D9-6DD4-1AE3-A649-00855F14A1D8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20" creationId="{7C9997D1-75AC-B305-7789-1022591C0C88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21" creationId="{62BFAA29-4E56-D37E-37F2-81645366093C}"/>
          </ac:spMkLst>
        </pc:spChg>
        <pc:spChg chg="mod">
          <ac:chgData name="Zahra" userId="469a676c67ab1966" providerId="LiveId" clId="{366745CA-77E5-4756-AD7D-3C418D6D6FDB}" dt="2023-06-06T22:13:30.487" v="2525" actId="20577"/>
          <ac:spMkLst>
            <pc:docMk/>
            <pc:sldMk cId="1183892990" sldId="298"/>
            <ac:spMk id="22" creationId="{26458694-8C3C-C324-F89A-9F7294C994A0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25" creationId="{4417E47A-40F3-4955-56FA-29A456026870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27" creationId="{4DEF61E6-5575-4BAF-6B56-7F9489902750}"/>
          </ac:spMkLst>
        </pc:spChg>
        <pc:spChg chg="mod">
          <ac:chgData name="Zahra" userId="469a676c67ab1966" providerId="LiveId" clId="{366745CA-77E5-4756-AD7D-3C418D6D6FDB}" dt="2023-06-05T19:21:29.171" v="158" actId="14100"/>
          <ac:spMkLst>
            <pc:docMk/>
            <pc:sldMk cId="1183892990" sldId="298"/>
            <ac:spMk id="28" creationId="{CD183716-1273-DE8D-733C-DB69E5CF475D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29" creationId="{B1BFE848-D1D8-E6B5-5CB2-82230A1AB599}"/>
          </ac:spMkLst>
        </pc:spChg>
        <pc:spChg chg="mod">
          <ac:chgData name="Zahra" userId="469a676c67ab1966" providerId="LiveId" clId="{366745CA-77E5-4756-AD7D-3C418D6D6FDB}" dt="2023-06-05T19:24:14.707" v="187" actId="1076"/>
          <ac:spMkLst>
            <pc:docMk/>
            <pc:sldMk cId="1183892990" sldId="298"/>
            <ac:spMk id="32" creationId="{2AD5E99B-5B3B-BEEC-715A-45C22F82E627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33" creationId="{20BC2512-97EB-BFC7-C08D-24B3ACA8536E}"/>
          </ac:spMkLst>
        </pc:spChg>
        <pc:spChg chg="mod">
          <ac:chgData name="Zahra" userId="469a676c67ab1966" providerId="LiveId" clId="{366745CA-77E5-4756-AD7D-3C418D6D6FDB}" dt="2023-06-05T19:21:19.875" v="157" actId="1076"/>
          <ac:spMkLst>
            <pc:docMk/>
            <pc:sldMk cId="1183892990" sldId="298"/>
            <ac:spMk id="34" creationId="{8300A26A-C2F2-970A-44F7-4EEF2B4034D2}"/>
          </ac:spMkLst>
        </pc:spChg>
        <pc:spChg chg="mod">
          <ac:chgData name="Zahra" userId="469a676c67ab1966" providerId="LiveId" clId="{366745CA-77E5-4756-AD7D-3C418D6D6FDB}" dt="2023-06-05T19:24:18.066" v="188" actId="1076"/>
          <ac:spMkLst>
            <pc:docMk/>
            <pc:sldMk cId="1183892990" sldId="298"/>
            <ac:spMk id="35" creationId="{A70A7A87-E8AE-6EED-6DB0-100ED4180968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36" creationId="{32CD7DB7-AC6D-66AD-1E17-A876203054D2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37" creationId="{FC40AF39-7D90-B9BF-0EE7-7195ED1096B7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1" creationId="{D22355CF-C65A-E2D0-3A45-9EFF2737D219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3" creationId="{FCA81558-0300-E8CF-F56E-5C1C4FC51584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4" creationId="{599C80C9-2BF2-BD49-4C4C-12F24E7FB612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5" creationId="{2AC863B0-9012-4E38-4E1C-6F1CA3DEF4FC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6" creationId="{D9A74F0B-C160-FC19-0FB8-51B4908900BC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47" creationId="{35FF1FE6-359D-922D-BEB2-E2BD88261A3C}"/>
          </ac:spMkLst>
        </pc:spChg>
        <pc:spChg chg="mod">
          <ac:chgData name="Zahra" userId="469a676c67ab1966" providerId="LiveId" clId="{366745CA-77E5-4756-AD7D-3C418D6D6FDB}" dt="2023-06-06T22:13:47.488" v="2526" actId="1076"/>
          <ac:spMkLst>
            <pc:docMk/>
            <pc:sldMk cId="1183892990" sldId="298"/>
            <ac:spMk id="51" creationId="{D7767A39-7AF5-1DDF-E6B7-7B5FBDDFE867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52" creationId="{767FEF0B-F78E-EF86-E231-51F3DC1E8ABA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54" creationId="{C9943501-DD1B-BB86-E627-8E41267148AE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55" creationId="{9E5EE0FE-6FD1-33CB-C608-02F21EB05A4D}"/>
          </ac:spMkLst>
        </pc:spChg>
        <pc:spChg chg="mod">
          <ac:chgData name="Zahra" userId="469a676c67ab1966" providerId="LiveId" clId="{366745CA-77E5-4756-AD7D-3C418D6D6FDB}" dt="2023-06-06T22:13:15.841" v="2517"/>
          <ac:spMkLst>
            <pc:docMk/>
            <pc:sldMk cId="1183892990" sldId="298"/>
            <ac:spMk id="57" creationId="{B7E49A68-417B-3366-F264-D69AE83C63B5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61" creationId="{9E6BCBCB-61A4-DE6B-FDB2-0EDB0922DD56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62" creationId="{FA4BD7CB-4C58-4664-797F-8614C1EB2E25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63" creationId="{8D48DA29-D6C0-4660-84FA-B0D24227FE8B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64" creationId="{05729D1E-5473-2DF4-1515-060250A61B73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67" creationId="{B0CFE10B-E903-0B36-A704-04294FCF4B11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0" creationId="{55018413-1C9A-B3AC-37E9-8BA89450A397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1" creationId="{E9C6D429-66DA-A9C1-CEF6-11EA3E176A3B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3" creationId="{E791CD83-B2CC-EEE2-229A-92EC6218EE6A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4" creationId="{548C924D-CB88-6276-5E31-B7A0A44DC4ED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5" creationId="{C19732B3-90B7-2B33-6153-703AFCE448C8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7" creationId="{74951EC9-37F7-3BC5-7538-CF4B961BBB21}"/>
          </ac:spMkLst>
        </pc:spChg>
        <pc:spChg chg="mod">
          <ac:chgData name="Zahra" userId="469a676c67ab1966" providerId="LiveId" clId="{366745CA-77E5-4756-AD7D-3C418D6D6FDB}" dt="2023-06-07T01:48:35.573" v="4075" actId="14100"/>
          <ac:spMkLst>
            <pc:docMk/>
            <pc:sldMk cId="1183892990" sldId="298"/>
            <ac:spMk id="78" creationId="{4739FFF9-19C8-20D9-5B20-BC4BA627B15B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79" creationId="{D9BA876D-7B13-6A51-7C29-5E8C9C9CCBF4}"/>
          </ac:spMkLst>
        </pc:spChg>
        <pc:spChg chg="del mod">
          <ac:chgData name="Zahra" userId="469a676c67ab1966" providerId="LiveId" clId="{366745CA-77E5-4756-AD7D-3C418D6D6FDB}" dt="2023-06-07T01:45:54.224" v="4030" actId="478"/>
          <ac:spMkLst>
            <pc:docMk/>
            <pc:sldMk cId="1183892990" sldId="298"/>
            <ac:spMk id="83" creationId="{142AE983-7617-E9AE-265E-0F3707BF9A8B}"/>
          </ac:spMkLst>
        </pc:spChg>
        <pc:spChg chg="del mod">
          <ac:chgData name="Zahra" userId="469a676c67ab1966" providerId="LiveId" clId="{366745CA-77E5-4756-AD7D-3C418D6D6FDB}" dt="2023-06-07T01:44:57.103" v="4023" actId="478"/>
          <ac:spMkLst>
            <pc:docMk/>
            <pc:sldMk cId="1183892990" sldId="298"/>
            <ac:spMk id="85" creationId="{0E006A42-1723-1131-3C69-DFCD9F919E22}"/>
          </ac:spMkLst>
        </pc:spChg>
        <pc:spChg chg="del mod">
          <ac:chgData name="Zahra" userId="469a676c67ab1966" providerId="LiveId" clId="{366745CA-77E5-4756-AD7D-3C418D6D6FDB}" dt="2023-06-07T01:45:50.178" v="4028" actId="478"/>
          <ac:spMkLst>
            <pc:docMk/>
            <pc:sldMk cId="1183892990" sldId="298"/>
            <ac:spMk id="86" creationId="{385A5628-11B3-0604-96B6-977B19D4C6E2}"/>
          </ac:spMkLst>
        </pc:spChg>
        <pc:spChg chg="del mod">
          <ac:chgData name="Zahra" userId="469a676c67ab1966" providerId="LiveId" clId="{366745CA-77E5-4756-AD7D-3C418D6D6FDB}" dt="2023-06-07T01:45:46.581" v="4026" actId="478"/>
          <ac:spMkLst>
            <pc:docMk/>
            <pc:sldMk cId="1183892990" sldId="298"/>
            <ac:spMk id="87" creationId="{9A8C884B-116C-3CCE-3F7D-3C5B03A3A4ED}"/>
          </ac:spMkLst>
        </pc:spChg>
        <pc:spChg chg="mod">
          <ac:chgData name="Zahra" userId="469a676c67ab1966" providerId="LiveId" clId="{366745CA-77E5-4756-AD7D-3C418D6D6FDB}" dt="2023-06-07T01:46:51.279" v="4043" actId="1076"/>
          <ac:spMkLst>
            <pc:docMk/>
            <pc:sldMk cId="1183892990" sldId="298"/>
            <ac:spMk id="88" creationId="{F628E358-A7A4-110F-33A0-A9E9DC1B726C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89" creationId="{A803A2B7-FBCB-27B5-FB56-2D921EE150BE}"/>
          </ac:spMkLst>
        </pc:spChg>
        <pc:spChg chg="mod">
          <ac:chgData name="Zahra" userId="469a676c67ab1966" providerId="LiveId" clId="{366745CA-77E5-4756-AD7D-3C418D6D6FDB}" dt="2023-06-06T22:18:28.693" v="2530" actId="1076"/>
          <ac:spMkLst>
            <pc:docMk/>
            <pc:sldMk cId="1183892990" sldId="298"/>
            <ac:spMk id="93" creationId="{9CD58E2C-515D-C105-651A-6A0D3F09668E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94" creationId="{E477F78C-ADE6-9A2F-544E-EA0749A6866D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96" creationId="{2F6F014E-49CF-8388-FA53-345688911A95}"/>
          </ac:spMkLst>
        </pc:spChg>
        <pc:spChg chg="mod">
          <ac:chgData name="Zahra" userId="469a676c67ab1966" providerId="LiveId" clId="{366745CA-77E5-4756-AD7D-3C418D6D6FDB}" dt="2023-06-06T22:18:36.327" v="2531" actId="1076"/>
          <ac:spMkLst>
            <pc:docMk/>
            <pc:sldMk cId="1183892990" sldId="298"/>
            <ac:spMk id="97" creationId="{CCFD363A-DB67-0A87-BE98-79919F10FCE0}"/>
          </ac:spMkLst>
        </pc:spChg>
        <pc:spChg chg="mod">
          <ac:chgData name="Zahra" userId="469a676c67ab1966" providerId="LiveId" clId="{366745CA-77E5-4756-AD7D-3C418D6D6FDB}" dt="2023-06-06T22:18:16.841" v="2528"/>
          <ac:spMkLst>
            <pc:docMk/>
            <pc:sldMk cId="1183892990" sldId="298"/>
            <ac:spMk id="99" creationId="{C9E5AEDA-B0B5-99BD-9D76-7D06A90FD353}"/>
          </ac:spMkLst>
        </pc:spChg>
        <pc:spChg chg="add del mod">
          <ac:chgData name="Zahra" userId="469a676c67ab1966" providerId="LiveId" clId="{366745CA-77E5-4756-AD7D-3C418D6D6FDB}" dt="2023-06-07T02:21:10.934" v="4091" actId="478"/>
          <ac:spMkLst>
            <pc:docMk/>
            <pc:sldMk cId="1183892990" sldId="298"/>
            <ac:spMk id="102" creationId="{7D3B675F-FAB6-6495-B003-D98A7565B583}"/>
          </ac:spMkLst>
        </pc:spChg>
        <pc:spChg chg="add del mod">
          <ac:chgData name="Zahra" userId="469a676c67ab1966" providerId="LiveId" clId="{366745CA-77E5-4756-AD7D-3C418D6D6FDB}" dt="2023-06-07T02:21:12.058" v="4092" actId="478"/>
          <ac:spMkLst>
            <pc:docMk/>
            <pc:sldMk cId="1183892990" sldId="298"/>
            <ac:spMk id="103" creationId="{DBCAB42F-7571-8B6D-B5E6-0CFAF9ADA8FF}"/>
          </ac:spMkLst>
        </pc:spChg>
        <pc:spChg chg="add del mod">
          <ac:chgData name="Zahra" userId="469a676c67ab1966" providerId="LiveId" clId="{366745CA-77E5-4756-AD7D-3C418D6D6FDB}" dt="2023-06-07T01:46:56.511" v="4045"/>
          <ac:spMkLst>
            <pc:docMk/>
            <pc:sldMk cId="1183892990" sldId="298"/>
            <ac:spMk id="105" creationId="{9DA58DA0-DE61-B940-63E2-51138E3EC670}"/>
          </ac:spMkLst>
        </pc:spChg>
        <pc:spChg chg="add del mod">
          <ac:chgData name="Zahra" userId="469a676c67ab1966" providerId="LiveId" clId="{366745CA-77E5-4756-AD7D-3C418D6D6FDB}" dt="2023-06-07T01:47:02.201" v="4047"/>
          <ac:spMkLst>
            <pc:docMk/>
            <pc:sldMk cId="1183892990" sldId="298"/>
            <ac:spMk id="107" creationId="{679E8A80-6778-5FF8-C3FA-FFCB748213F5}"/>
          </ac:spMkLst>
        </pc:spChg>
        <pc:spChg chg="add del mod">
          <ac:chgData name="Zahra" userId="469a676c67ab1966" providerId="LiveId" clId="{366745CA-77E5-4756-AD7D-3C418D6D6FDB}" dt="2023-06-07T02:21:13.095" v="4093" actId="478"/>
          <ac:spMkLst>
            <pc:docMk/>
            <pc:sldMk cId="1183892990" sldId="298"/>
            <ac:spMk id="108" creationId="{7C9DEBF9-B180-704F-8BF7-6D84D1036666}"/>
          </ac:spMkLst>
        </pc:spChg>
        <pc:spChg chg="add del mod">
          <ac:chgData name="Zahra" userId="469a676c67ab1966" providerId="LiveId" clId="{366745CA-77E5-4756-AD7D-3C418D6D6FDB}" dt="2023-06-07T02:21:13.647" v="4094" actId="478"/>
          <ac:spMkLst>
            <pc:docMk/>
            <pc:sldMk cId="1183892990" sldId="298"/>
            <ac:spMk id="109" creationId="{5E6B312E-DE13-2E20-9455-3CCC5C68F905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36" creationId="{A3DA55B9-08C5-DF28-ECA3-D76248EB4985}"/>
          </ac:spMkLst>
        </pc:spChg>
        <pc:spChg chg="mod">
          <ac:chgData name="Zahra" userId="469a676c67ab1966" providerId="LiveId" clId="{366745CA-77E5-4756-AD7D-3C418D6D6FDB}" dt="2023-06-07T02:29:13.666" v="4129" actId="1076"/>
          <ac:spMkLst>
            <pc:docMk/>
            <pc:sldMk cId="1183892990" sldId="298"/>
            <ac:spMk id="137" creationId="{8ED4929A-A452-C6C7-AD1A-CE1DE2A03682}"/>
          </ac:spMkLst>
        </pc:spChg>
        <pc:spChg chg="mod ord">
          <ac:chgData name="Zahra" userId="469a676c67ab1966" providerId="LiveId" clId="{366745CA-77E5-4756-AD7D-3C418D6D6FDB}" dt="2023-06-07T02:28:48.417" v="4122" actId="166"/>
          <ac:spMkLst>
            <pc:docMk/>
            <pc:sldMk cId="1183892990" sldId="298"/>
            <ac:spMk id="138" creationId="{0C9D2950-1124-678C-47CC-7200C5B07E89}"/>
          </ac:spMkLst>
        </pc:spChg>
        <pc:spChg chg="del mod">
          <ac:chgData name="Zahra" userId="469a676c67ab1966" providerId="LiveId" clId="{366745CA-77E5-4756-AD7D-3C418D6D6FDB}" dt="2023-06-07T02:22:47.001" v="4106" actId="478"/>
          <ac:spMkLst>
            <pc:docMk/>
            <pc:sldMk cId="1183892990" sldId="298"/>
            <ac:spMk id="142" creationId="{35295DE0-A6C2-A544-9B87-4C58371BE87B}"/>
          </ac:spMkLst>
        </pc:spChg>
        <pc:spChg chg="mod">
          <ac:chgData name="Zahra" userId="469a676c67ab1966" providerId="LiveId" clId="{366745CA-77E5-4756-AD7D-3C418D6D6FDB}" dt="2023-06-07T02:23:22.382" v="4117" actId="1076"/>
          <ac:spMkLst>
            <pc:docMk/>
            <pc:sldMk cId="1183892990" sldId="298"/>
            <ac:spMk id="143" creationId="{300901D9-FAA5-EE42-D503-87407E85C8B2}"/>
          </ac:spMkLst>
        </pc:spChg>
        <pc:spChg chg="del mod">
          <ac:chgData name="Zahra" userId="469a676c67ab1966" providerId="LiveId" clId="{366745CA-77E5-4756-AD7D-3C418D6D6FDB}" dt="2023-06-07T02:22:52.250" v="4107" actId="478"/>
          <ac:spMkLst>
            <pc:docMk/>
            <pc:sldMk cId="1183892990" sldId="298"/>
            <ac:spMk id="145" creationId="{F20114DA-1012-31A0-0D19-0FE07AFB1E37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46" creationId="{52B161E5-F2A2-0CE8-0F08-2751058A10F8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48" creationId="{01505839-D0DC-CA5A-0427-3BB43AD8E1C7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49" creationId="{0EE90F26-2DA5-910E-2402-90BB053A6F0A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0" creationId="{B4B48EB7-2918-370E-AB43-B8C7612A0254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1" creationId="{AEC53823-E0E3-0978-44BC-EC10B6A87AD9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2" creationId="{3DC583A5-6E55-EA37-A741-BD300C28B5A4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3" creationId="{99938FB2-89EB-8F1A-E2A7-7196BB11550C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4" creationId="{36DA697F-7FC7-698B-10CD-368A0F6529BF}"/>
          </ac:spMkLst>
        </pc:spChg>
        <pc:spChg chg="mod">
          <ac:chgData name="Zahra" userId="469a676c67ab1966" providerId="LiveId" clId="{366745CA-77E5-4756-AD7D-3C418D6D6FDB}" dt="2023-06-07T02:21:26.702" v="4098" actId="207"/>
          <ac:spMkLst>
            <pc:docMk/>
            <pc:sldMk cId="1183892990" sldId="298"/>
            <ac:spMk id="155" creationId="{0F0DE32D-D214-C612-D9FA-3A9AE5AA869F}"/>
          </ac:spMkLst>
        </pc:spChg>
        <pc:spChg chg="mod">
          <ac:chgData name="Zahra" userId="469a676c67ab1966" providerId="LiveId" clId="{366745CA-77E5-4756-AD7D-3C418D6D6FDB}" dt="2023-06-07T02:21:24.369" v="4097" actId="207"/>
          <ac:spMkLst>
            <pc:docMk/>
            <pc:sldMk cId="1183892990" sldId="298"/>
            <ac:spMk id="156" creationId="{7472F635-1590-DCE0-9A48-12C2EF36E8ED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59" creationId="{9F29C470-AF82-EC22-FB9A-D6D5FFC3442A}"/>
          </ac:spMkLst>
        </pc:spChg>
        <pc:spChg chg="mod">
          <ac:chgData name="Zahra" userId="469a676c67ab1966" providerId="LiveId" clId="{366745CA-77E5-4756-AD7D-3C418D6D6FDB}" dt="2023-06-07T02:21:28.621" v="4099" actId="207"/>
          <ac:spMkLst>
            <pc:docMk/>
            <pc:sldMk cId="1183892990" sldId="298"/>
            <ac:spMk id="162" creationId="{B5C5F686-161D-5932-1D6C-48DE1D17BCF3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64" creationId="{0AB89E67-9C2A-99D6-2ED0-DDED8DC8993E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65" creationId="{7FC4E951-8D42-E956-C341-434A1992177F}"/>
          </ac:spMkLst>
        </pc:spChg>
        <pc:spChg chg="mod">
          <ac:chgData name="Zahra" userId="469a676c67ab1966" providerId="LiveId" clId="{366745CA-77E5-4756-AD7D-3C418D6D6FDB}" dt="2023-06-07T02:29:15.810" v="4131" actId="1076"/>
          <ac:spMkLst>
            <pc:docMk/>
            <pc:sldMk cId="1183892990" sldId="298"/>
            <ac:spMk id="166" creationId="{27EE38B3-9DE2-10C7-F9A0-902004F71FC7}"/>
          </ac:spMkLst>
        </pc:spChg>
        <pc:spChg chg="mod">
          <ac:chgData name="Zahra" userId="469a676c67ab1966" providerId="LiveId" clId="{366745CA-77E5-4756-AD7D-3C418D6D6FDB}" dt="2023-06-07T02:29:15.241" v="4130" actId="1076"/>
          <ac:spMkLst>
            <pc:docMk/>
            <pc:sldMk cId="1183892990" sldId="298"/>
            <ac:spMk id="167" creationId="{EEFFCAEF-3182-C8B1-9634-BBCBCA0E5A6D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68" creationId="{653EB774-A432-2198-AC0C-1EE0C2F0FC49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69" creationId="{8672A7DD-606B-8FE3-E02D-C18C93FFCDDF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70" creationId="{2F356EBA-B38D-5E32-0C0D-59218B1817BF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71" creationId="{5E5E2841-7A69-5E37-79BE-536AD4B026DF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75" creationId="{62A4BECE-35F7-6A7C-5418-F6A7B25013D4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77" creationId="{85B090DE-A315-EC6D-56BA-DC73602113E2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79" creationId="{1C8A0719-F62E-4FF4-CFD9-A884949A79C7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80" creationId="{A46BB8C5-0264-9094-A1AB-2FB860663848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81" creationId="{217AA159-B2E1-1D45-6F9E-0103F80419AA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82" creationId="{D103FAA2-FABC-0E58-0D09-0BCAA8D8620E}"/>
          </ac:spMkLst>
        </pc:spChg>
        <pc:spChg chg="mod">
          <ac:chgData name="Zahra" userId="469a676c67ab1966" providerId="LiveId" clId="{366745CA-77E5-4756-AD7D-3C418D6D6FDB}" dt="2023-06-07T02:21:14.716" v="4095"/>
          <ac:spMkLst>
            <pc:docMk/>
            <pc:sldMk cId="1183892990" sldId="298"/>
            <ac:spMk id="184" creationId="{DF886744-2704-4065-71D6-74A4DCAB8DDD}"/>
          </ac:spMkLst>
        </pc:spChg>
        <pc:spChg chg="mod">
          <ac:chgData name="Zahra" userId="469a676c67ab1966" providerId="LiveId" clId="{366745CA-77E5-4756-AD7D-3C418D6D6FDB}" dt="2023-06-07T02:29:13.666" v="4129" actId="1076"/>
          <ac:spMkLst>
            <pc:docMk/>
            <pc:sldMk cId="1183892990" sldId="298"/>
            <ac:spMk id="186" creationId="{B5B4BA24-FA71-F36C-9A53-38AC894F00C9}"/>
          </ac:spMkLst>
        </pc:spChg>
        <pc:spChg chg="add mod">
          <ac:chgData name="Zahra" userId="469a676c67ab1966" providerId="LiveId" clId="{366745CA-77E5-4756-AD7D-3C418D6D6FDB}" dt="2023-06-07T02:22:26.006" v="4101" actId="1076"/>
          <ac:spMkLst>
            <pc:docMk/>
            <pc:sldMk cId="1183892990" sldId="298"/>
            <ac:spMk id="187" creationId="{F5224A84-B224-CC1B-66F1-6EB856B2988E}"/>
          </ac:spMkLst>
        </pc:spChg>
        <pc:spChg chg="add mod">
          <ac:chgData name="Zahra" userId="469a676c67ab1966" providerId="LiveId" clId="{366745CA-77E5-4756-AD7D-3C418D6D6FDB}" dt="2023-06-07T02:23:16.270" v="4115" actId="14100"/>
          <ac:spMkLst>
            <pc:docMk/>
            <pc:sldMk cId="1183892990" sldId="298"/>
            <ac:spMk id="188" creationId="{660E1DE1-6A9F-A25D-B0FB-896EBE314595}"/>
          </ac:spMkLst>
        </pc:spChg>
        <pc:spChg chg="add mod">
          <ac:chgData name="Zahra" userId="469a676c67ab1966" providerId="LiveId" clId="{366745CA-77E5-4756-AD7D-3C418D6D6FDB}" dt="2023-06-07T02:22:55.557" v="4108" actId="1076"/>
          <ac:spMkLst>
            <pc:docMk/>
            <pc:sldMk cId="1183892990" sldId="298"/>
            <ac:spMk id="189" creationId="{CE02C0BF-2217-EF55-DF60-89E5CE9BDA54}"/>
          </ac:spMkLst>
        </pc:spChg>
        <pc:spChg chg="add mod">
          <ac:chgData name="Zahra" userId="469a676c67ab1966" providerId="LiveId" clId="{366745CA-77E5-4756-AD7D-3C418D6D6FDB}" dt="2023-06-07T02:23:38.515" v="4121" actId="1076"/>
          <ac:spMkLst>
            <pc:docMk/>
            <pc:sldMk cId="1183892990" sldId="298"/>
            <ac:spMk id="190" creationId="{A1964A2D-1F14-36C8-802E-43974EEFD506}"/>
          </ac:spMkLst>
        </pc:spChg>
        <pc:grpChg chg="del mod">
          <ac:chgData name="Zahra" userId="469a676c67ab1966" providerId="LiveId" clId="{366745CA-77E5-4756-AD7D-3C418D6D6FDB}" dt="2023-06-05T19:21:44.669" v="160" actId="478"/>
          <ac:grpSpMkLst>
            <pc:docMk/>
            <pc:sldMk cId="1183892990" sldId="298"/>
            <ac:grpSpMk id="5" creationId="{2BE5E10A-C1AF-5B06-E6BA-3DD98C4432C5}"/>
          </ac:grpSpMkLst>
        </pc:grpChg>
        <pc:grpChg chg="add del mod">
          <ac:chgData name="Zahra" userId="469a676c67ab1966" providerId="LiveId" clId="{366745CA-77E5-4756-AD7D-3C418D6D6FDB}" dt="2023-06-06T22:18:15.914" v="2527" actId="478"/>
          <ac:grpSpMkLst>
            <pc:docMk/>
            <pc:sldMk cId="1183892990" sldId="298"/>
            <ac:grpSpMk id="5" creationId="{670E8ECF-A070-36E0-5029-C5B215CB2C59}"/>
          </ac:grpSpMkLst>
        </pc:grpChg>
        <pc:grpChg chg="del mod">
          <ac:chgData name="Zahra" userId="469a676c67ab1966" providerId="LiveId" clId="{366745CA-77E5-4756-AD7D-3C418D6D6FDB}" dt="2023-06-06T20:41:58.265" v="2507" actId="478"/>
          <ac:grpSpMkLst>
            <pc:docMk/>
            <pc:sldMk cId="1183892990" sldId="298"/>
            <ac:grpSpMk id="6" creationId="{06EA26B6-BAB0-A396-85F4-FF5215C01A12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31" creationId="{40861E98-A85F-FA5D-4673-19995B9D2219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40" creationId="{F480ABE2-C285-B167-6EBF-0A30CA2E6E10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42" creationId="{BC2B2FDC-A269-9B53-EA5C-99C198101C6E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48" creationId="{CCBC5F77-AF79-87CE-E5DA-7CDB399CC506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49" creationId="{9D2D90AF-DAF2-BDA4-15A2-8FB1CE1260AD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50" creationId="{2C93DF4D-EADE-E7F0-7ACD-9BEC71B79DFC}"/>
          </ac:grpSpMkLst>
        </pc:grpChg>
        <pc:grpChg chg="mod">
          <ac:chgData name="Zahra" userId="469a676c67ab1966" providerId="LiveId" clId="{366745CA-77E5-4756-AD7D-3C418D6D6FDB}" dt="2023-06-06T22:13:15.841" v="2517"/>
          <ac:grpSpMkLst>
            <pc:docMk/>
            <pc:sldMk cId="1183892990" sldId="298"/>
            <ac:grpSpMk id="56" creationId="{A316E811-5535-39DF-35A0-12F0E9FC444C}"/>
          </ac:grpSpMkLst>
        </pc:grpChg>
        <pc:grpChg chg="add del mod">
          <ac:chgData name="Zahra" userId="469a676c67ab1966" providerId="LiveId" clId="{366745CA-77E5-4756-AD7D-3C418D6D6FDB}" dt="2023-06-07T02:21:08.543" v="4090" actId="478"/>
          <ac:grpSpMkLst>
            <pc:docMk/>
            <pc:sldMk cId="1183892990" sldId="298"/>
            <ac:grpSpMk id="60" creationId="{480A0793-8F46-2B71-B3BC-52708D94C589}"/>
          </ac:grpSpMkLst>
        </pc:grpChg>
        <pc:grpChg chg="del mod">
          <ac:chgData name="Zahra" userId="469a676c67ab1966" providerId="LiveId" clId="{366745CA-77E5-4756-AD7D-3C418D6D6FDB}" dt="2023-06-07T01:45:54.224" v="4030" actId="478"/>
          <ac:grpSpMkLst>
            <pc:docMk/>
            <pc:sldMk cId="1183892990" sldId="298"/>
            <ac:grpSpMk id="76" creationId="{CA167EC4-9C37-8720-D87B-9950D2C11B4E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82" creationId="{22A51CB2-EE11-517A-6F55-C18DC4DFFBEA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84" creationId="{7974354C-E0D7-4D88-437D-DE64FE425AFE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90" creationId="{0A8AE536-F83C-B451-D4CE-12962FD07C75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91" creationId="{D2D932CC-9E9F-E74A-80DD-C1812CDD9BB9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92" creationId="{9F44DF07-A8FD-15D3-F6A7-3FA072D21363}"/>
          </ac:grpSpMkLst>
        </pc:grpChg>
        <pc:grpChg chg="mod">
          <ac:chgData name="Zahra" userId="469a676c67ab1966" providerId="LiveId" clId="{366745CA-77E5-4756-AD7D-3C418D6D6FDB}" dt="2023-06-06T22:18:16.841" v="2528"/>
          <ac:grpSpMkLst>
            <pc:docMk/>
            <pc:sldMk cId="1183892990" sldId="298"/>
            <ac:grpSpMk id="98" creationId="{3F216B5B-49FB-AABE-B9A8-BB54D1C2010E}"/>
          </ac:grpSpMkLst>
        </pc:grpChg>
        <pc:grpChg chg="add mod">
          <ac:chgData name="Zahra" userId="469a676c67ab1966" providerId="LiveId" clId="{366745CA-77E5-4756-AD7D-3C418D6D6FDB}" dt="2023-06-07T02:22:44.668" v="4105" actId="1076"/>
          <ac:grpSpMkLst>
            <pc:docMk/>
            <pc:sldMk cId="1183892990" sldId="298"/>
            <ac:grpSpMk id="133" creationId="{64F4F10C-5A1F-F7D1-6208-E255F3FCE984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34" creationId="{7C00BACB-41E0-F196-1ECA-79DE4E455C16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35" creationId="{6663513C-AA4D-DF02-2348-B12D30642B0E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41" creationId="{DB26455F-01DD-D0EC-E918-6EA0DBDFFA5B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47" creationId="{26D3ED3B-446F-B5FF-BCB3-D18DA8C434A2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73" creationId="{44F986B4-A080-039A-BEB6-D7C423D1173B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76" creationId="{67A69923-3FD5-29AD-8244-530724AF8E28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78" creationId="{A213C384-3875-9CB9-EF2A-1B35134CD3D0}"/>
          </ac:grpSpMkLst>
        </pc:grpChg>
        <pc:grpChg chg="mod">
          <ac:chgData name="Zahra" userId="469a676c67ab1966" providerId="LiveId" clId="{366745CA-77E5-4756-AD7D-3C418D6D6FDB}" dt="2023-06-07T02:21:14.716" v="4095"/>
          <ac:grpSpMkLst>
            <pc:docMk/>
            <pc:sldMk cId="1183892990" sldId="298"/>
            <ac:grpSpMk id="183" creationId="{EE6E8F60-191D-B752-24B0-1640F61C119B}"/>
          </ac:grpSpMkLst>
        </pc:grpChg>
        <pc:graphicFrameChg chg="mod">
          <ac:chgData name="Zahra" userId="469a676c67ab1966" providerId="LiveId" clId="{366745CA-77E5-4756-AD7D-3C418D6D6FDB}" dt="2023-06-05T19:20:42.783" v="139" actId="2711"/>
          <ac:graphicFrameMkLst>
            <pc:docMk/>
            <pc:sldMk cId="1183892990" sldId="298"/>
            <ac:graphicFrameMk id="14" creationId="{09783B8D-EDA7-B95B-B7F8-5C8C2B8D110D}"/>
          </ac:graphicFrameMkLst>
        </pc:graphicFrameChg>
        <pc:picChg chg="add del mod">
          <ac:chgData name="Zahra" userId="469a676c67ab1966" providerId="LiveId" clId="{366745CA-77E5-4756-AD7D-3C418D6D6FDB}" dt="2023-06-06T22:13:15.441" v="2516" actId="478"/>
          <ac:picMkLst>
            <pc:docMk/>
            <pc:sldMk cId="1183892990" sldId="298"/>
            <ac:picMk id="7" creationId="{7365B801-34C1-16AD-AAC8-E0252A8289E6}"/>
          </ac:picMkLst>
        </pc:picChg>
        <pc:picChg chg="add mod">
          <ac:chgData name="Zahra" userId="469a676c67ab1966" providerId="LiveId" clId="{366745CA-77E5-4756-AD7D-3C418D6D6FDB}" dt="2023-06-05T19:23:26.582" v="183" actId="571"/>
          <ac:picMkLst>
            <pc:docMk/>
            <pc:sldMk cId="1183892990" sldId="298"/>
            <ac:picMk id="10" creationId="{482D488A-FC6E-BD17-8892-1CAC33D47CF7}"/>
          </ac:picMkLst>
        </pc:picChg>
        <pc:picChg chg="add mod">
          <ac:chgData name="Zahra" userId="469a676c67ab1966" providerId="LiveId" clId="{366745CA-77E5-4756-AD7D-3C418D6D6FDB}" dt="2023-06-05T19:23:31.415" v="185" actId="571"/>
          <ac:picMkLst>
            <pc:docMk/>
            <pc:sldMk cId="1183892990" sldId="298"/>
            <ac:picMk id="12" creationId="{9A231BDA-CC04-9E6E-916D-673E1EE0F305}"/>
          </ac:picMkLst>
        </pc:picChg>
        <pc:picChg chg="mod">
          <ac:chgData name="Zahra" userId="469a676c67ab1966" providerId="LiveId" clId="{366745CA-77E5-4756-AD7D-3C418D6D6FDB}" dt="2023-06-06T22:13:15.841" v="2517"/>
          <ac:picMkLst>
            <pc:docMk/>
            <pc:sldMk cId="1183892990" sldId="298"/>
            <ac:picMk id="24" creationId="{55CEDA7C-31B1-E275-CA85-667BA24D71A6}"/>
          </ac:picMkLst>
        </pc:picChg>
        <pc:picChg chg="mod">
          <ac:chgData name="Zahra" userId="469a676c67ab1966" providerId="LiveId" clId="{366745CA-77E5-4756-AD7D-3C418D6D6FDB}" dt="2023-06-06T22:13:15.841" v="2517"/>
          <ac:picMkLst>
            <pc:docMk/>
            <pc:sldMk cId="1183892990" sldId="298"/>
            <ac:picMk id="58" creationId="{348629A4-15E8-F1A2-7627-90D557CDD128}"/>
          </ac:picMkLst>
        </pc:picChg>
        <pc:picChg chg="mod">
          <ac:chgData name="Zahra" userId="469a676c67ab1966" providerId="LiveId" clId="{366745CA-77E5-4756-AD7D-3C418D6D6FDB}" dt="2023-06-06T22:18:16.841" v="2528"/>
          <ac:picMkLst>
            <pc:docMk/>
            <pc:sldMk cId="1183892990" sldId="298"/>
            <ac:picMk id="72" creationId="{B03145AD-FEE3-81EE-43BB-E9FE95736E63}"/>
          </ac:picMkLst>
        </pc:picChg>
        <pc:picChg chg="mod">
          <ac:chgData name="Zahra" userId="469a676c67ab1966" providerId="LiveId" clId="{366745CA-77E5-4756-AD7D-3C418D6D6FDB}" dt="2023-06-06T22:18:16.841" v="2528"/>
          <ac:picMkLst>
            <pc:docMk/>
            <pc:sldMk cId="1183892990" sldId="298"/>
            <ac:picMk id="100" creationId="{F8FA2ED4-1C4E-DA04-236D-BFF07D7851C5}"/>
          </ac:picMkLst>
        </pc:picChg>
        <pc:picChg chg="add del mod">
          <ac:chgData name="Zahra" userId="469a676c67ab1966" providerId="LiveId" clId="{366745CA-77E5-4756-AD7D-3C418D6D6FDB}" dt="2023-06-07T01:46:56.511" v="4045"/>
          <ac:picMkLst>
            <pc:docMk/>
            <pc:sldMk cId="1183892990" sldId="298"/>
            <ac:picMk id="104" creationId="{F9547953-982A-2527-EC56-50234B1ECEC3}"/>
          </ac:picMkLst>
        </pc:picChg>
        <pc:picChg chg="add del mod">
          <ac:chgData name="Zahra" userId="469a676c67ab1966" providerId="LiveId" clId="{366745CA-77E5-4756-AD7D-3C418D6D6FDB}" dt="2023-06-07T01:47:02.201" v="4047"/>
          <ac:picMkLst>
            <pc:docMk/>
            <pc:sldMk cId="1183892990" sldId="298"/>
            <ac:picMk id="106" creationId="{11658821-4734-193B-D19E-2FA6899254F1}"/>
          </ac:picMkLst>
        </pc:picChg>
        <pc:picChg chg="mod">
          <ac:chgData name="Zahra" userId="469a676c67ab1966" providerId="LiveId" clId="{366745CA-77E5-4756-AD7D-3C418D6D6FDB}" dt="2023-06-07T02:23:09.851" v="4114" actId="1076"/>
          <ac:picMkLst>
            <pc:docMk/>
            <pc:sldMk cId="1183892990" sldId="298"/>
            <ac:picMk id="163" creationId="{43D2FDFB-8AD9-D433-D771-358D0F8D92F9}"/>
          </ac:picMkLst>
        </pc:picChg>
        <pc:picChg chg="mod">
          <ac:chgData name="Zahra" userId="469a676c67ab1966" providerId="LiveId" clId="{366745CA-77E5-4756-AD7D-3C418D6D6FDB}" dt="2023-06-07T02:29:13.666" v="4129" actId="1076"/>
          <ac:picMkLst>
            <pc:docMk/>
            <pc:sldMk cId="1183892990" sldId="298"/>
            <ac:picMk id="185" creationId="{E59C28C6-008E-F18B-AC49-9F4D9E027094}"/>
          </ac:picMkLst>
        </pc:picChg>
        <pc:cxnChg chg="mod">
          <ac:chgData name="Zahra" userId="469a676c67ab1966" providerId="LiveId" clId="{366745CA-77E5-4756-AD7D-3C418D6D6FDB}" dt="2023-06-06T22:13:15.841" v="2517"/>
          <ac:cxnSpMkLst>
            <pc:docMk/>
            <pc:sldMk cId="1183892990" sldId="298"/>
            <ac:cxnSpMk id="13" creationId="{9464BD15-79E4-E9B3-A891-6407C518BB27}"/>
          </ac:cxnSpMkLst>
        </pc:cxnChg>
        <pc:cxnChg chg="mod">
          <ac:chgData name="Zahra" userId="469a676c67ab1966" providerId="LiveId" clId="{366745CA-77E5-4756-AD7D-3C418D6D6FDB}" dt="2023-06-06T22:18:15.914" v="2527" actId="478"/>
          <ac:cxnSpMkLst>
            <pc:docMk/>
            <pc:sldMk cId="1183892990" sldId="298"/>
            <ac:cxnSpMk id="15" creationId="{2513FC33-75E3-EC9A-F396-AB1A1DDB982A}"/>
          </ac:cxnSpMkLst>
        </pc:cxnChg>
        <pc:cxnChg chg="mod">
          <ac:chgData name="Zahra" userId="469a676c67ab1966" providerId="LiveId" clId="{366745CA-77E5-4756-AD7D-3C418D6D6FDB}" dt="2023-06-06T22:18:15.914" v="2527" actId="478"/>
          <ac:cxnSpMkLst>
            <pc:docMk/>
            <pc:sldMk cId="1183892990" sldId="298"/>
            <ac:cxnSpMk id="17" creationId="{29934239-EE33-E41C-6820-691A6C2C6563}"/>
          </ac:cxnSpMkLst>
        </pc:cxnChg>
        <pc:cxnChg chg="mod">
          <ac:chgData name="Zahra" userId="469a676c67ab1966" providerId="LiveId" clId="{366745CA-77E5-4756-AD7D-3C418D6D6FDB}" dt="2023-06-06T22:18:15.914" v="2527" actId="478"/>
          <ac:cxnSpMkLst>
            <pc:docMk/>
            <pc:sldMk cId="1183892990" sldId="298"/>
            <ac:cxnSpMk id="18" creationId="{7F67B785-26A7-C5B9-0E3A-2C76E5900514}"/>
          </ac:cxnSpMkLst>
        </pc:cxnChg>
        <pc:cxnChg chg="del mod">
          <ac:chgData name="Zahra" userId="469a676c67ab1966" providerId="LiveId" clId="{366745CA-77E5-4756-AD7D-3C418D6D6FDB}" dt="2023-06-06T20:41:59.851" v="2508" actId="478"/>
          <ac:cxnSpMkLst>
            <pc:docMk/>
            <pc:sldMk cId="1183892990" sldId="298"/>
            <ac:cxnSpMk id="23" creationId="{60B62764-8A63-8B0D-9991-69CA7E31999B}"/>
          </ac:cxnSpMkLst>
        </pc:cxnChg>
        <pc:cxnChg chg="mod">
          <ac:chgData name="Zahra" userId="469a676c67ab1966" providerId="LiveId" clId="{366745CA-77E5-4756-AD7D-3C418D6D6FDB}" dt="2023-06-06T22:18:15.914" v="2527" actId="478"/>
          <ac:cxnSpMkLst>
            <pc:docMk/>
            <pc:sldMk cId="1183892990" sldId="298"/>
            <ac:cxnSpMk id="38" creationId="{F60332ED-01D5-0364-C1C8-74D1A78AF767}"/>
          </ac:cxnSpMkLst>
        </pc:cxnChg>
        <pc:cxnChg chg="mod">
          <ac:chgData name="Zahra" userId="469a676c67ab1966" providerId="LiveId" clId="{366745CA-77E5-4756-AD7D-3C418D6D6FDB}" dt="2023-06-06T22:18:15.914" v="2527" actId="478"/>
          <ac:cxnSpMkLst>
            <pc:docMk/>
            <pc:sldMk cId="1183892990" sldId="298"/>
            <ac:cxnSpMk id="39" creationId="{343B45FB-2698-8BB8-3387-86BBB4F413B5}"/>
          </ac:cxnSpMkLst>
        </pc:cxnChg>
        <pc:cxnChg chg="mod">
          <ac:chgData name="Zahra" userId="469a676c67ab1966" providerId="LiveId" clId="{366745CA-77E5-4756-AD7D-3C418D6D6FDB}" dt="2023-06-06T22:13:15.841" v="2517"/>
          <ac:cxnSpMkLst>
            <pc:docMk/>
            <pc:sldMk cId="1183892990" sldId="298"/>
            <ac:cxnSpMk id="53" creationId="{88DE709B-7345-CB4E-2806-7A52E971A002}"/>
          </ac:cxnSpMkLst>
        </pc:cxnChg>
        <pc:cxnChg chg="mod">
          <ac:chgData name="Zahra" userId="469a676c67ab1966" providerId="LiveId" clId="{366745CA-77E5-4756-AD7D-3C418D6D6FDB}" dt="2023-06-06T22:13:15.841" v="2517"/>
          <ac:cxnSpMkLst>
            <pc:docMk/>
            <pc:sldMk cId="1183892990" sldId="298"/>
            <ac:cxnSpMk id="59" creationId="{BC8EBAA8-07AE-58CE-E0CD-A565C4909177}"/>
          </ac:cxnSpMkLst>
        </pc:cxnChg>
        <pc:cxnChg chg="mod">
          <ac:chgData name="Zahra" userId="469a676c67ab1966" providerId="LiveId" clId="{366745CA-77E5-4756-AD7D-3C418D6D6FDB}" dt="2023-06-06T22:18:16.841" v="2528"/>
          <ac:cxnSpMkLst>
            <pc:docMk/>
            <pc:sldMk cId="1183892990" sldId="298"/>
            <ac:cxnSpMk id="65" creationId="{62EB81BD-D199-E4BD-4843-6CD5601F4D85}"/>
          </ac:cxnSpMkLst>
        </pc:cxnChg>
        <pc:cxnChg chg="mod">
          <ac:chgData name="Zahra" userId="469a676c67ab1966" providerId="LiveId" clId="{366745CA-77E5-4756-AD7D-3C418D6D6FDB}" dt="2023-06-07T02:21:08.543" v="4090" actId="478"/>
          <ac:cxnSpMkLst>
            <pc:docMk/>
            <pc:sldMk cId="1183892990" sldId="298"/>
            <ac:cxnSpMk id="66" creationId="{4E9DB275-544F-9AC3-D6CB-DDE0E338F597}"/>
          </ac:cxnSpMkLst>
        </pc:cxnChg>
        <pc:cxnChg chg="mod">
          <ac:chgData name="Zahra" userId="469a676c67ab1966" providerId="LiveId" clId="{366745CA-77E5-4756-AD7D-3C418D6D6FDB}" dt="2023-06-07T02:21:08.543" v="4090" actId="478"/>
          <ac:cxnSpMkLst>
            <pc:docMk/>
            <pc:sldMk cId="1183892990" sldId="298"/>
            <ac:cxnSpMk id="68" creationId="{C2190F76-BE03-0655-968A-8BBA8450828A}"/>
          </ac:cxnSpMkLst>
        </pc:cxnChg>
        <pc:cxnChg chg="mod">
          <ac:chgData name="Zahra" userId="469a676c67ab1966" providerId="LiveId" clId="{366745CA-77E5-4756-AD7D-3C418D6D6FDB}" dt="2023-06-07T02:21:08.543" v="4090" actId="478"/>
          <ac:cxnSpMkLst>
            <pc:docMk/>
            <pc:sldMk cId="1183892990" sldId="298"/>
            <ac:cxnSpMk id="69" creationId="{5977D06D-F996-5BBA-F048-372A90A8FFAA}"/>
          </ac:cxnSpMkLst>
        </pc:cxnChg>
        <pc:cxnChg chg="del mod ord">
          <ac:chgData name="Zahra" userId="469a676c67ab1966" providerId="LiveId" clId="{366745CA-77E5-4756-AD7D-3C418D6D6FDB}" dt="2023-06-07T01:48:09.192" v="4066" actId="478"/>
          <ac:cxnSpMkLst>
            <pc:docMk/>
            <pc:sldMk cId="1183892990" sldId="298"/>
            <ac:cxnSpMk id="80" creationId="{2F53BEE0-F107-E77A-DF1A-8A1F1E6325DC}"/>
          </ac:cxnSpMkLst>
        </pc:cxnChg>
        <pc:cxnChg chg="mod">
          <ac:chgData name="Zahra" userId="469a676c67ab1966" providerId="LiveId" clId="{366745CA-77E5-4756-AD7D-3C418D6D6FDB}" dt="2023-06-07T02:21:08.543" v="4090" actId="478"/>
          <ac:cxnSpMkLst>
            <pc:docMk/>
            <pc:sldMk cId="1183892990" sldId="298"/>
            <ac:cxnSpMk id="81" creationId="{240AF887-7062-A328-94E7-1B10EAC18893}"/>
          </ac:cxnSpMkLst>
        </pc:cxnChg>
        <pc:cxnChg chg="mod">
          <ac:chgData name="Zahra" userId="469a676c67ab1966" providerId="LiveId" clId="{366745CA-77E5-4756-AD7D-3C418D6D6FDB}" dt="2023-06-06T22:18:16.841" v="2528"/>
          <ac:cxnSpMkLst>
            <pc:docMk/>
            <pc:sldMk cId="1183892990" sldId="298"/>
            <ac:cxnSpMk id="95" creationId="{42441D03-CF04-9BFE-576E-EEC8807EB989}"/>
          </ac:cxnSpMkLst>
        </pc:cxnChg>
        <pc:cxnChg chg="mod">
          <ac:chgData name="Zahra" userId="469a676c67ab1966" providerId="LiveId" clId="{366745CA-77E5-4756-AD7D-3C418D6D6FDB}" dt="2023-06-06T22:18:16.841" v="2528"/>
          <ac:cxnSpMkLst>
            <pc:docMk/>
            <pc:sldMk cId="1183892990" sldId="298"/>
            <ac:cxnSpMk id="101" creationId="{487FEF56-468D-263A-7AFD-524526389EB6}"/>
          </ac:cxnSpMkLst>
        </pc:cxnChg>
        <pc:cxnChg chg="add del mod">
          <ac:chgData name="Zahra" userId="469a676c67ab1966" providerId="LiveId" clId="{366745CA-77E5-4756-AD7D-3C418D6D6FDB}" dt="2023-06-07T01:48:42.370" v="4077" actId="478"/>
          <ac:cxnSpMkLst>
            <pc:docMk/>
            <pc:sldMk cId="1183892990" sldId="298"/>
            <ac:cxnSpMk id="118" creationId="{F17944C2-ACBB-5089-7235-4274AE52B1B5}"/>
          </ac:cxnSpMkLst>
        </pc:cxnChg>
        <pc:cxnChg chg="add del mod">
          <ac:chgData name="Zahra" userId="469a676c67ab1966" providerId="LiveId" clId="{366745CA-77E5-4756-AD7D-3C418D6D6FDB}" dt="2023-06-07T01:49:47.071" v="4089" actId="478"/>
          <ac:cxnSpMkLst>
            <pc:docMk/>
            <pc:sldMk cId="1183892990" sldId="298"/>
            <ac:cxnSpMk id="126" creationId="{3C89E7D0-FAE6-BFA3-A503-F641ADFF0376}"/>
          </ac:cxnSpMkLst>
        </pc:cxnChg>
        <pc:cxnChg chg="mod">
          <ac:chgData name="Zahra" userId="469a676c67ab1966" providerId="LiveId" clId="{366745CA-77E5-4756-AD7D-3C418D6D6FDB}" dt="2023-06-07T02:29:15.241" v="4130" actId="1076"/>
          <ac:cxnSpMkLst>
            <pc:docMk/>
            <pc:sldMk cId="1183892990" sldId="298"/>
            <ac:cxnSpMk id="139" creationId="{BC722A7C-33BA-4CE0-9333-36299CEF44A0}"/>
          </ac:cxnSpMkLst>
        </pc:cxnChg>
        <pc:cxnChg chg="del mod">
          <ac:chgData name="Zahra" userId="469a676c67ab1966" providerId="LiveId" clId="{366745CA-77E5-4756-AD7D-3C418D6D6FDB}" dt="2023-06-07T02:28:52.529" v="4123" actId="478"/>
          <ac:cxnSpMkLst>
            <pc:docMk/>
            <pc:sldMk cId="1183892990" sldId="298"/>
            <ac:cxnSpMk id="140" creationId="{11F9849B-B96B-65FB-AE5D-37DD3161188D}"/>
          </ac:cxnSpMkLst>
        </pc:cxnChg>
        <pc:cxnChg chg="mod">
          <ac:chgData name="Zahra" userId="469a676c67ab1966" providerId="LiveId" clId="{366745CA-77E5-4756-AD7D-3C418D6D6FDB}" dt="2023-06-07T02:23:19.446" v="4116" actId="1076"/>
          <ac:cxnSpMkLst>
            <pc:docMk/>
            <pc:sldMk cId="1183892990" sldId="298"/>
            <ac:cxnSpMk id="144" creationId="{1369C55C-2363-415E-FCBF-1B5066FD01CA}"/>
          </ac:cxnSpMkLst>
        </pc:cxnChg>
        <pc:cxnChg chg="mod">
          <ac:chgData name="Zahra" userId="469a676c67ab1966" providerId="LiveId" clId="{366745CA-77E5-4756-AD7D-3C418D6D6FDB}" dt="2023-06-07T02:21:14.716" v="4095"/>
          <ac:cxnSpMkLst>
            <pc:docMk/>
            <pc:sldMk cId="1183892990" sldId="298"/>
            <ac:cxnSpMk id="157" creationId="{C0F1F222-EDA3-7148-A1A6-6EB1BED18417}"/>
          </ac:cxnSpMkLst>
        </pc:cxnChg>
        <pc:cxnChg chg="mod">
          <ac:chgData name="Zahra" userId="469a676c67ab1966" providerId="LiveId" clId="{366745CA-77E5-4756-AD7D-3C418D6D6FDB}" dt="2023-06-07T02:21:14.716" v="4095"/>
          <ac:cxnSpMkLst>
            <pc:docMk/>
            <pc:sldMk cId="1183892990" sldId="298"/>
            <ac:cxnSpMk id="158" creationId="{B0566CC4-95C0-CF07-6F40-57EBB8BA66D6}"/>
          </ac:cxnSpMkLst>
        </pc:cxnChg>
        <pc:cxnChg chg="mod">
          <ac:chgData name="Zahra" userId="469a676c67ab1966" providerId="LiveId" clId="{366745CA-77E5-4756-AD7D-3C418D6D6FDB}" dt="2023-06-07T02:21:14.716" v="4095"/>
          <ac:cxnSpMkLst>
            <pc:docMk/>
            <pc:sldMk cId="1183892990" sldId="298"/>
            <ac:cxnSpMk id="160" creationId="{AD880259-C76B-7F95-0DB5-32DE373D464E}"/>
          </ac:cxnSpMkLst>
        </pc:cxnChg>
        <pc:cxnChg chg="mod">
          <ac:chgData name="Zahra" userId="469a676c67ab1966" providerId="LiveId" clId="{366745CA-77E5-4756-AD7D-3C418D6D6FDB}" dt="2023-06-07T02:21:14.716" v="4095"/>
          <ac:cxnSpMkLst>
            <pc:docMk/>
            <pc:sldMk cId="1183892990" sldId="298"/>
            <ac:cxnSpMk id="161" creationId="{9CBBD8C5-4E71-BCDA-4290-A58D8F3393D8}"/>
          </ac:cxnSpMkLst>
        </pc:cxnChg>
        <pc:cxnChg chg="mod">
          <ac:chgData name="Zahra" userId="469a676c67ab1966" providerId="LiveId" clId="{366745CA-77E5-4756-AD7D-3C418D6D6FDB}" dt="2023-06-07T02:21:14.716" v="4095"/>
          <ac:cxnSpMkLst>
            <pc:docMk/>
            <pc:sldMk cId="1183892990" sldId="298"/>
            <ac:cxnSpMk id="172" creationId="{8DFF41BD-D0C2-3C5D-CCA4-7A73B33D183E}"/>
          </ac:cxnSpMkLst>
        </pc:cxnChg>
        <pc:cxnChg chg="mod">
          <ac:chgData name="Zahra" userId="469a676c67ab1966" providerId="LiveId" clId="{366745CA-77E5-4756-AD7D-3C418D6D6FDB}" dt="2023-06-07T02:29:13.666" v="4129" actId="1076"/>
          <ac:cxnSpMkLst>
            <pc:docMk/>
            <pc:sldMk cId="1183892990" sldId="298"/>
            <ac:cxnSpMk id="174" creationId="{C1752070-EA16-BDE1-6346-D3A2E9B230A2}"/>
          </ac:cxnSpMkLst>
        </pc:cxnChg>
        <pc:cxnChg chg="add mod">
          <ac:chgData name="Zahra" userId="469a676c67ab1966" providerId="LiveId" clId="{366745CA-77E5-4756-AD7D-3C418D6D6FDB}" dt="2023-06-07T02:34:26.340" v="4136" actId="692"/>
          <ac:cxnSpMkLst>
            <pc:docMk/>
            <pc:sldMk cId="1183892990" sldId="298"/>
            <ac:cxnSpMk id="192" creationId="{2427DD20-A8BA-4AC1-57FC-B9336C98FDDE}"/>
          </ac:cxnSpMkLst>
        </pc:cxnChg>
      </pc:sldChg>
      <pc:sldChg chg="addSp delSp modSp add mod delAnim modAnim">
        <pc:chgData name="Zahra" userId="469a676c67ab1966" providerId="LiveId" clId="{366745CA-77E5-4756-AD7D-3C418D6D6FDB}" dt="2023-06-07T01:30:09.123" v="4015"/>
        <pc:sldMkLst>
          <pc:docMk/>
          <pc:sldMk cId="2068056775" sldId="299"/>
        </pc:sldMkLst>
        <pc:spChg chg="mod">
          <ac:chgData name="Zahra" userId="469a676c67ab1966" providerId="LiveId" clId="{366745CA-77E5-4756-AD7D-3C418D6D6FDB}" dt="2023-06-05T20:22:33.425" v="936" actId="20577"/>
          <ac:spMkLst>
            <pc:docMk/>
            <pc:sldMk cId="2068056775" sldId="299"/>
            <ac:spMk id="3" creationId="{870803E4-AD81-E5FD-BF6B-4CF2B9E2FC06}"/>
          </ac:spMkLst>
        </pc:spChg>
        <pc:spChg chg="mod">
          <ac:chgData name="Zahra" userId="469a676c67ab1966" providerId="LiveId" clId="{366745CA-77E5-4756-AD7D-3C418D6D6FDB}" dt="2023-06-06T22:50:23.494" v="2771" actId="20577"/>
          <ac:spMkLst>
            <pc:docMk/>
            <pc:sldMk cId="2068056775" sldId="299"/>
            <ac:spMk id="5" creationId="{6E543904-1C91-CFF2-99A3-687E7F0E26ED}"/>
          </ac:spMkLst>
        </pc:spChg>
        <pc:spChg chg="mod">
          <ac:chgData name="Zahra" userId="469a676c67ab1966" providerId="LiveId" clId="{366745CA-77E5-4756-AD7D-3C418D6D6FDB}" dt="2023-06-07T01:22:57.062" v="3938" actId="1076"/>
          <ac:spMkLst>
            <pc:docMk/>
            <pc:sldMk cId="2068056775" sldId="299"/>
            <ac:spMk id="6" creationId="{9BF536E7-ED3E-A721-12DD-C70C15FDDAC2}"/>
          </ac:spMkLst>
        </pc:spChg>
        <pc:spChg chg="add del mod">
          <ac:chgData name="Zahra" userId="469a676c67ab1966" providerId="LiveId" clId="{366745CA-77E5-4756-AD7D-3C418D6D6FDB}" dt="2023-06-06T22:49:07.751" v="2750" actId="478"/>
          <ac:spMkLst>
            <pc:docMk/>
            <pc:sldMk cId="2068056775" sldId="299"/>
            <ac:spMk id="7" creationId="{A4782CB1-A933-7BDE-6996-22C8D9A1C77D}"/>
          </ac:spMkLst>
        </pc:spChg>
        <pc:spChg chg="del mod">
          <ac:chgData name="Zahra" userId="469a676c67ab1966" providerId="LiveId" clId="{366745CA-77E5-4756-AD7D-3C418D6D6FDB}" dt="2023-06-06T22:43:41.692" v="2536" actId="478"/>
          <ac:spMkLst>
            <pc:docMk/>
            <pc:sldMk cId="2068056775" sldId="299"/>
            <ac:spMk id="9" creationId="{609810C4-9501-4619-576F-30EE6B5D1AA2}"/>
          </ac:spMkLst>
        </pc:spChg>
        <pc:spChg chg="mod">
          <ac:chgData name="Zahra" userId="469a676c67ab1966" providerId="LiveId" clId="{366745CA-77E5-4756-AD7D-3C418D6D6FDB}" dt="2023-06-06T22:45:36.654" v="2561" actId="21"/>
          <ac:spMkLst>
            <pc:docMk/>
            <pc:sldMk cId="2068056775" sldId="299"/>
            <ac:spMk id="13" creationId="{306BCC16-E763-B30B-1C86-1A5EF723712A}"/>
          </ac:spMkLst>
        </pc:spChg>
        <pc:spChg chg="mod topLvl">
          <ac:chgData name="Zahra" userId="469a676c67ab1966" providerId="LiveId" clId="{366745CA-77E5-4756-AD7D-3C418D6D6FDB}" dt="2023-06-07T01:23:41.207" v="3947" actId="164"/>
          <ac:spMkLst>
            <pc:docMk/>
            <pc:sldMk cId="2068056775" sldId="299"/>
            <ac:spMk id="16" creationId="{A4E37151-0161-E130-3991-730973BDC16F}"/>
          </ac:spMkLst>
        </pc:spChg>
        <pc:spChg chg="mod topLvl">
          <ac:chgData name="Zahra" userId="469a676c67ab1966" providerId="LiveId" clId="{366745CA-77E5-4756-AD7D-3C418D6D6FDB}" dt="2023-06-07T01:26:28.377" v="3978" actId="164"/>
          <ac:spMkLst>
            <pc:docMk/>
            <pc:sldMk cId="2068056775" sldId="299"/>
            <ac:spMk id="19" creationId="{B83EE500-FE88-9C72-486B-F1BBB14149F1}"/>
          </ac:spMkLst>
        </pc:spChg>
        <pc:grpChg chg="del mod">
          <ac:chgData name="Zahra" userId="469a676c67ab1966" providerId="LiveId" clId="{366745CA-77E5-4756-AD7D-3C418D6D6FDB}" dt="2023-06-06T22:45:38.394" v="2562" actId="478"/>
          <ac:grpSpMkLst>
            <pc:docMk/>
            <pc:sldMk cId="2068056775" sldId="299"/>
            <ac:grpSpMk id="11" creationId="{44108417-8A42-83A6-C93C-3DF120E5C267}"/>
          </ac:grpSpMkLst>
        </pc:grpChg>
        <pc:grpChg chg="del mod">
          <ac:chgData name="Zahra" userId="469a676c67ab1966" providerId="LiveId" clId="{366745CA-77E5-4756-AD7D-3C418D6D6FDB}" dt="2023-06-07T01:22:41.833" v="3933" actId="478"/>
          <ac:grpSpMkLst>
            <pc:docMk/>
            <pc:sldMk cId="2068056775" sldId="299"/>
            <ac:grpSpMk id="14" creationId="{A91B96C5-8ED7-2C80-04AC-46023891C850}"/>
          </ac:grpSpMkLst>
        </pc:grpChg>
        <pc:grpChg chg="del mod">
          <ac:chgData name="Zahra" userId="469a676c67ab1966" providerId="LiveId" clId="{366745CA-77E5-4756-AD7D-3C418D6D6FDB}" dt="2023-06-07T01:22:46.118" v="3935" actId="478"/>
          <ac:grpSpMkLst>
            <pc:docMk/>
            <pc:sldMk cId="2068056775" sldId="299"/>
            <ac:grpSpMk id="17" creationId="{F4148BA8-27AB-2707-85F2-1F9319BBA792}"/>
          </ac:grpSpMkLst>
        </pc:grpChg>
        <pc:grpChg chg="add mod">
          <ac:chgData name="Zahra" userId="469a676c67ab1966" providerId="LiveId" clId="{366745CA-77E5-4756-AD7D-3C418D6D6FDB}" dt="2023-06-07T01:23:42.711" v="3948" actId="1076"/>
          <ac:grpSpMkLst>
            <pc:docMk/>
            <pc:sldMk cId="2068056775" sldId="299"/>
            <ac:grpSpMk id="21" creationId="{2D90E8CB-03A2-BA08-993D-D62A89DF65D1}"/>
          </ac:grpSpMkLst>
        </pc:grpChg>
        <pc:grpChg chg="add mod">
          <ac:chgData name="Zahra" userId="469a676c67ab1966" providerId="LiveId" clId="{366745CA-77E5-4756-AD7D-3C418D6D6FDB}" dt="2023-06-07T01:26:28.377" v="3978" actId="164"/>
          <ac:grpSpMkLst>
            <pc:docMk/>
            <pc:sldMk cId="2068056775" sldId="299"/>
            <ac:grpSpMk id="24" creationId="{EDF6CCDD-B068-2B79-2B54-7E822630B6B2}"/>
          </ac:grpSpMkLst>
        </pc:grpChg>
        <pc:picChg chg="del mod">
          <ac:chgData name="Zahra" userId="469a676c67ab1966" providerId="LiveId" clId="{366745CA-77E5-4756-AD7D-3C418D6D6FDB}" dt="2023-06-06T22:43:40.898" v="2535" actId="478"/>
          <ac:picMkLst>
            <pc:docMk/>
            <pc:sldMk cId="2068056775" sldId="299"/>
            <ac:picMk id="10" creationId="{E8BA6DD5-DB78-C7AA-BBA7-D87EE298A744}"/>
          </ac:picMkLst>
        </pc:picChg>
        <pc:picChg chg="del mod topLvl">
          <ac:chgData name="Zahra" userId="469a676c67ab1966" providerId="LiveId" clId="{366745CA-77E5-4756-AD7D-3C418D6D6FDB}" dt="2023-06-07T01:22:41.833" v="3933" actId="478"/>
          <ac:picMkLst>
            <pc:docMk/>
            <pc:sldMk cId="2068056775" sldId="299"/>
            <ac:picMk id="15" creationId="{38E7F5AA-3E10-AD2E-C948-058B6232F08B}"/>
          </ac:picMkLst>
        </pc:picChg>
        <pc:picChg chg="del mod topLvl">
          <ac:chgData name="Zahra" userId="469a676c67ab1966" providerId="LiveId" clId="{366745CA-77E5-4756-AD7D-3C418D6D6FDB}" dt="2023-06-07T01:22:46.118" v="3935" actId="478"/>
          <ac:picMkLst>
            <pc:docMk/>
            <pc:sldMk cId="2068056775" sldId="299"/>
            <ac:picMk id="18" creationId="{F3A010C3-4D8F-BBB3-32B9-DEC24910BA94}"/>
          </ac:picMkLst>
        </pc:picChg>
        <pc:picChg chg="add mod">
          <ac:chgData name="Zahra" userId="469a676c67ab1966" providerId="LiveId" clId="{366745CA-77E5-4756-AD7D-3C418D6D6FDB}" dt="2023-06-07T01:23:41.207" v="3947" actId="164"/>
          <ac:picMkLst>
            <pc:docMk/>
            <pc:sldMk cId="2068056775" sldId="299"/>
            <ac:picMk id="20" creationId="{67B2D3B8-48E8-A3C7-D438-6BECF47D5C77}"/>
          </ac:picMkLst>
        </pc:picChg>
        <pc:picChg chg="add mod">
          <ac:chgData name="Zahra" userId="469a676c67ab1966" providerId="LiveId" clId="{366745CA-77E5-4756-AD7D-3C418D6D6FDB}" dt="2023-06-07T01:26:28.377" v="3978" actId="164"/>
          <ac:picMkLst>
            <pc:docMk/>
            <pc:sldMk cId="2068056775" sldId="299"/>
            <ac:picMk id="23" creationId="{6F76DCA1-EF44-5724-7C8C-0EE4E054A528}"/>
          </ac:picMkLst>
        </pc:picChg>
      </pc:sldChg>
      <pc:sldChg chg="add del">
        <pc:chgData name="Zahra" userId="469a676c67ab1966" providerId="LiveId" clId="{366745CA-77E5-4756-AD7D-3C418D6D6FDB}" dt="2023-06-06T23:23:44.197" v="3318" actId="47"/>
        <pc:sldMkLst>
          <pc:docMk/>
          <pc:sldMk cId="2081237559" sldId="466"/>
        </pc:sldMkLst>
      </pc:sldChg>
      <pc:sldChg chg="add del">
        <pc:chgData name="Zahra" userId="469a676c67ab1966" providerId="LiveId" clId="{366745CA-77E5-4756-AD7D-3C418D6D6FDB}" dt="2023-06-05T19:18:43.778" v="131" actId="47"/>
        <pc:sldMkLst>
          <pc:docMk/>
          <pc:sldMk cId="1875726723" sldId="495"/>
        </pc:sldMkLst>
      </pc:sldChg>
      <pc:sldChg chg="addSp delSp modSp add del mod delAnim">
        <pc:chgData name="Zahra" userId="469a676c67ab1966" providerId="LiveId" clId="{366745CA-77E5-4756-AD7D-3C418D6D6FDB}" dt="2023-06-06T23:23:45.190" v="3319" actId="47"/>
        <pc:sldMkLst>
          <pc:docMk/>
          <pc:sldMk cId="1752566259" sldId="496"/>
        </pc:sldMkLst>
        <pc:spChg chg="mod">
          <ac:chgData name="Zahra" userId="469a676c67ab1966" providerId="LiveId" clId="{366745CA-77E5-4756-AD7D-3C418D6D6FDB}" dt="2023-06-05T20:30:00.913" v="1240" actId="2711"/>
          <ac:spMkLst>
            <pc:docMk/>
            <pc:sldMk cId="1752566259" sldId="496"/>
            <ac:spMk id="3" creationId="{740BACA2-A457-3BB9-03DC-FE88E1452E1E}"/>
          </ac:spMkLst>
        </pc:spChg>
        <pc:spChg chg="del">
          <ac:chgData name="Zahra" userId="469a676c67ab1966" providerId="LiveId" clId="{366745CA-77E5-4756-AD7D-3C418D6D6FDB}" dt="2023-06-05T20:31:14.625" v="1258" actId="478"/>
          <ac:spMkLst>
            <pc:docMk/>
            <pc:sldMk cId="1752566259" sldId="496"/>
            <ac:spMk id="4" creationId="{9E87B4BA-0690-3430-955B-3BF4CC60B3A3}"/>
          </ac:spMkLst>
        </pc:spChg>
        <pc:spChg chg="add mod">
          <ac:chgData name="Zahra" userId="469a676c67ab1966" providerId="LiveId" clId="{366745CA-77E5-4756-AD7D-3C418D6D6FDB}" dt="2023-06-05T21:07:39.810" v="2309" actId="1076"/>
          <ac:spMkLst>
            <pc:docMk/>
            <pc:sldMk cId="1752566259" sldId="496"/>
            <ac:spMk id="8" creationId="{38463608-B155-C925-0EE8-DB9D0DA04274}"/>
          </ac:spMkLst>
        </pc:spChg>
        <pc:spChg chg="del">
          <ac:chgData name="Zahra" userId="469a676c67ab1966" providerId="LiveId" clId="{366745CA-77E5-4756-AD7D-3C418D6D6FDB}" dt="2023-06-05T20:31:18.739" v="1264" actId="478"/>
          <ac:spMkLst>
            <pc:docMk/>
            <pc:sldMk cId="1752566259" sldId="496"/>
            <ac:spMk id="12" creationId="{098A7F73-21F8-56B1-D803-192B525DC8A5}"/>
          </ac:spMkLst>
        </pc:spChg>
        <pc:spChg chg="del">
          <ac:chgData name="Zahra" userId="469a676c67ab1966" providerId="LiveId" clId="{366745CA-77E5-4756-AD7D-3C418D6D6FDB}" dt="2023-06-05T20:31:18.109" v="1263" actId="478"/>
          <ac:spMkLst>
            <pc:docMk/>
            <pc:sldMk cId="1752566259" sldId="496"/>
            <ac:spMk id="13" creationId="{8FC9CA43-4DA3-8E41-7C43-3234E310AC41}"/>
          </ac:spMkLst>
        </pc:spChg>
        <pc:spChg chg="del">
          <ac:chgData name="Zahra" userId="469a676c67ab1966" providerId="LiveId" clId="{366745CA-77E5-4756-AD7D-3C418D6D6FDB}" dt="2023-06-05T20:31:17.507" v="1262" actId="478"/>
          <ac:spMkLst>
            <pc:docMk/>
            <pc:sldMk cId="1752566259" sldId="496"/>
            <ac:spMk id="14" creationId="{C496673D-5D33-0856-B7EA-5F70D2B0A6C4}"/>
          </ac:spMkLst>
        </pc:spChg>
        <pc:spChg chg="del">
          <ac:chgData name="Zahra" userId="469a676c67ab1966" providerId="LiveId" clId="{366745CA-77E5-4756-AD7D-3C418D6D6FDB}" dt="2023-06-05T20:31:17.003" v="1261" actId="478"/>
          <ac:spMkLst>
            <pc:docMk/>
            <pc:sldMk cId="1752566259" sldId="496"/>
            <ac:spMk id="15" creationId="{A29BB6D0-E802-79F4-8A3E-FE164C717DDF}"/>
          </ac:spMkLst>
        </pc:spChg>
        <pc:spChg chg="del">
          <ac:chgData name="Zahra" userId="469a676c67ab1966" providerId="LiveId" clId="{366745CA-77E5-4756-AD7D-3C418D6D6FDB}" dt="2023-06-05T20:31:16.462" v="1260" actId="478"/>
          <ac:spMkLst>
            <pc:docMk/>
            <pc:sldMk cId="1752566259" sldId="496"/>
            <ac:spMk id="16" creationId="{B89CC414-D74C-8BB5-1759-08FAE99AB8BF}"/>
          </ac:spMkLst>
        </pc:spChg>
        <pc:spChg chg="mod">
          <ac:chgData name="Zahra" userId="469a676c67ab1966" providerId="LiveId" clId="{366745CA-77E5-4756-AD7D-3C418D6D6FDB}" dt="2023-06-05T20:31:23.685" v="1265" actId="403"/>
          <ac:spMkLst>
            <pc:docMk/>
            <pc:sldMk cId="1752566259" sldId="496"/>
            <ac:spMk id="17" creationId="{88964AED-58A3-A840-28D9-8622E8710A4C}"/>
          </ac:spMkLst>
        </pc:spChg>
        <pc:spChg chg="del">
          <ac:chgData name="Zahra" userId="469a676c67ab1966" providerId="LiveId" clId="{366745CA-77E5-4756-AD7D-3C418D6D6FDB}" dt="2023-06-05T20:31:13.186" v="1257" actId="478"/>
          <ac:spMkLst>
            <pc:docMk/>
            <pc:sldMk cId="1752566259" sldId="496"/>
            <ac:spMk id="19" creationId="{54171855-4BD3-F37F-8D9B-18DF19B3D6E6}"/>
          </ac:spMkLst>
        </pc:spChg>
        <pc:graphicFrameChg chg="del mod">
          <ac:chgData name="Zahra" userId="469a676c67ab1966" providerId="LiveId" clId="{366745CA-77E5-4756-AD7D-3C418D6D6FDB}" dt="2023-06-05T20:42:20.843" v="1266" actId="478"/>
          <ac:graphicFrameMkLst>
            <pc:docMk/>
            <pc:sldMk cId="1752566259" sldId="496"/>
            <ac:graphicFrameMk id="5" creationId="{71DA9EAA-FB5F-8DFF-4AE0-A3CA9E5AC4D9}"/>
          </ac:graphicFrameMkLst>
        </pc:graphicFrameChg>
        <pc:graphicFrameChg chg="add mod modGraphic">
          <ac:chgData name="Zahra" userId="469a676c67ab1966" providerId="LiveId" clId="{366745CA-77E5-4756-AD7D-3C418D6D6FDB}" dt="2023-06-05T20:42:28.372" v="1269" actId="1076"/>
          <ac:graphicFrameMkLst>
            <pc:docMk/>
            <pc:sldMk cId="1752566259" sldId="496"/>
            <ac:graphicFrameMk id="7" creationId="{0AB4694D-B5B0-F8C2-DAF0-83FF40C389CE}"/>
          </ac:graphicFrameMkLst>
        </pc:graphicFrameChg>
        <pc:cxnChg chg="del">
          <ac:chgData name="Zahra" userId="469a676c67ab1966" providerId="LiveId" clId="{366745CA-77E5-4756-AD7D-3C418D6D6FDB}" dt="2023-06-05T20:31:15.233" v="1259" actId="478"/>
          <ac:cxnSpMkLst>
            <pc:docMk/>
            <pc:sldMk cId="1752566259" sldId="496"/>
            <ac:cxnSpMk id="6" creationId="{5E086125-CF27-6B77-11A3-92DEB3C32698}"/>
          </ac:cxnSpMkLst>
        </pc:cxnChg>
      </pc:sldChg>
      <pc:sldChg chg="add del">
        <pc:chgData name="Zahra" userId="469a676c67ab1966" providerId="LiveId" clId="{366745CA-77E5-4756-AD7D-3C418D6D6FDB}" dt="2023-06-05T20:55:05.503" v="2110" actId="47"/>
        <pc:sldMkLst>
          <pc:docMk/>
          <pc:sldMk cId="3742815548" sldId="497"/>
        </pc:sldMkLst>
      </pc:sldChg>
      <pc:sldChg chg="addSp delSp modSp mod">
        <pc:chgData name="Zahra" userId="469a676c67ab1966" providerId="LiveId" clId="{366745CA-77E5-4756-AD7D-3C418D6D6FDB}" dt="2023-06-06T23:16:05.036" v="3051" actId="1076"/>
        <pc:sldMkLst>
          <pc:docMk/>
          <pc:sldMk cId="2556802150" sldId="731"/>
        </pc:sldMkLst>
        <pc:spChg chg="add mod">
          <ac:chgData name="Zahra" userId="469a676c67ab1966" providerId="LiveId" clId="{366745CA-77E5-4756-AD7D-3C418D6D6FDB}" dt="2023-06-05T20:08:02.408" v="411" actId="571"/>
          <ac:spMkLst>
            <pc:docMk/>
            <pc:sldMk cId="2556802150" sldId="731"/>
            <ac:spMk id="4" creationId="{6E4DB53F-C3F8-8138-A6B7-C0055382FA75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5" creationId="{0D309301-F3E5-4313-ABB0-2C44E31536B2}"/>
          </ac:spMkLst>
        </pc:spChg>
        <pc:spChg chg="mod">
          <ac:chgData name="Zahra" userId="469a676c67ab1966" providerId="LiveId" clId="{366745CA-77E5-4756-AD7D-3C418D6D6FDB}" dt="2023-06-06T23:10:31.005" v="2927" actId="20577"/>
          <ac:spMkLst>
            <pc:docMk/>
            <pc:sldMk cId="2556802150" sldId="731"/>
            <ac:spMk id="6" creationId="{17BB27E4-CDAA-44F4-B184-0653424A5413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7" creationId="{DE12B649-25C2-4876-8141-76386D56DC9B}"/>
          </ac:spMkLst>
        </pc:spChg>
        <pc:spChg chg="add del mod">
          <ac:chgData name="Zahra" userId="469a676c67ab1966" providerId="LiveId" clId="{366745CA-77E5-4756-AD7D-3C418D6D6FDB}" dt="2023-06-06T23:10:57.667" v="2934" actId="478"/>
          <ac:spMkLst>
            <pc:docMk/>
            <pc:sldMk cId="2556802150" sldId="731"/>
            <ac:spMk id="8" creationId="{29595A31-385D-3898-3A03-D3033B25D307}"/>
          </ac:spMkLst>
        </pc:spChg>
        <pc:spChg chg="add mod">
          <ac:chgData name="Zahra" userId="469a676c67ab1966" providerId="LiveId" clId="{366745CA-77E5-4756-AD7D-3C418D6D6FDB}" dt="2023-06-05T20:08:02.408" v="411" actId="571"/>
          <ac:spMkLst>
            <pc:docMk/>
            <pc:sldMk cId="2556802150" sldId="731"/>
            <ac:spMk id="8" creationId="{2DAD41B8-6A86-E632-4C1E-BA0E08DBC926}"/>
          </ac:spMkLst>
        </pc:spChg>
        <pc:spChg chg="mod">
          <ac:chgData name="Zahra" userId="469a676c67ab1966" providerId="LiveId" clId="{366745CA-77E5-4756-AD7D-3C418D6D6FDB}" dt="2023-06-06T23:16:05.036" v="3051" actId="1076"/>
          <ac:spMkLst>
            <pc:docMk/>
            <pc:sldMk cId="2556802150" sldId="731"/>
            <ac:spMk id="9" creationId="{0573C90C-F78D-4EE1-ABE2-7A2013839271}"/>
          </ac:spMkLst>
        </pc:spChg>
        <pc:spChg chg="mod">
          <ac:chgData name="Zahra" userId="469a676c67ab1966" providerId="LiveId" clId="{366745CA-77E5-4756-AD7D-3C418D6D6FDB}" dt="2023-06-06T23:12:36.884" v="2974" actId="1076"/>
          <ac:spMkLst>
            <pc:docMk/>
            <pc:sldMk cId="2556802150" sldId="731"/>
            <ac:spMk id="10" creationId="{DD6F73B9-AC52-4B11-9E0F-7B263EB9C09D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11" creationId="{E1B1406E-7B6B-4ADE-A5E2-745F54833421}"/>
          </ac:spMkLst>
        </pc:spChg>
        <pc:spChg chg="mod">
          <ac:chgData name="Zahra" userId="469a676c67ab1966" providerId="LiveId" clId="{366745CA-77E5-4756-AD7D-3C418D6D6FDB}" dt="2023-06-06T23:13:14.097" v="2984" actId="20577"/>
          <ac:spMkLst>
            <pc:docMk/>
            <pc:sldMk cId="2556802150" sldId="731"/>
            <ac:spMk id="12" creationId="{94AA098C-9558-48F1-BAB4-C770FBC141AE}"/>
          </ac:spMkLst>
        </pc:spChg>
        <pc:spChg chg="mod">
          <ac:chgData name="Zahra" userId="469a676c67ab1966" providerId="LiveId" clId="{366745CA-77E5-4756-AD7D-3C418D6D6FDB}" dt="2023-06-06T23:12:36.884" v="2974" actId="1076"/>
          <ac:spMkLst>
            <pc:docMk/>
            <pc:sldMk cId="2556802150" sldId="731"/>
            <ac:spMk id="13" creationId="{DB7F1009-BA63-4EE8-BE0E-2342CAF27DEA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14" creationId="{B65B9A35-857B-455D-BF26-594C5F9D31FF}"/>
          </ac:spMkLst>
        </pc:spChg>
        <pc:spChg chg="del mod">
          <ac:chgData name="Zahra" userId="469a676c67ab1966" providerId="LiveId" clId="{366745CA-77E5-4756-AD7D-3C418D6D6FDB}" dt="2023-06-06T23:10:26.611" v="2926" actId="478"/>
          <ac:spMkLst>
            <pc:docMk/>
            <pc:sldMk cId="2556802150" sldId="731"/>
            <ac:spMk id="15" creationId="{37ADEAB6-0005-44E5-B32F-2EC82BA7F860}"/>
          </ac:spMkLst>
        </pc:spChg>
        <pc:spChg chg="mod">
          <ac:chgData name="Zahra" userId="469a676c67ab1966" providerId="LiveId" clId="{366745CA-77E5-4756-AD7D-3C418D6D6FDB}" dt="2023-06-06T23:12:36.884" v="2974" actId="1076"/>
          <ac:spMkLst>
            <pc:docMk/>
            <pc:sldMk cId="2556802150" sldId="731"/>
            <ac:spMk id="16" creationId="{66835731-4B5B-4F62-9770-2A934886396C}"/>
          </ac:spMkLst>
        </pc:spChg>
        <pc:spChg chg="mod">
          <ac:chgData name="Zahra" userId="469a676c67ab1966" providerId="LiveId" clId="{366745CA-77E5-4756-AD7D-3C418D6D6FDB}" dt="2023-06-06T23:15:48.963" v="3049" actId="1076"/>
          <ac:spMkLst>
            <pc:docMk/>
            <pc:sldMk cId="2556802150" sldId="731"/>
            <ac:spMk id="17" creationId="{BE33DE7F-B5FE-4647-961F-9FC3050ACFBA}"/>
          </ac:spMkLst>
        </pc:spChg>
        <pc:spChg chg="mod">
          <ac:chgData name="Zahra" userId="469a676c67ab1966" providerId="LiveId" clId="{366745CA-77E5-4756-AD7D-3C418D6D6FDB}" dt="2023-06-06T23:15:51.971" v="3050" actId="1076"/>
          <ac:spMkLst>
            <pc:docMk/>
            <pc:sldMk cId="2556802150" sldId="731"/>
            <ac:spMk id="18" creationId="{B3B23260-EA51-44D4-B801-085983A89CA0}"/>
          </ac:spMkLst>
        </pc:spChg>
        <pc:spChg chg="mod">
          <ac:chgData name="Zahra" userId="469a676c67ab1966" providerId="LiveId" clId="{366745CA-77E5-4756-AD7D-3C418D6D6FDB}" dt="2023-06-06T23:12:42.003" v="2975" actId="1076"/>
          <ac:spMkLst>
            <pc:docMk/>
            <pc:sldMk cId="2556802150" sldId="731"/>
            <ac:spMk id="19" creationId="{3EBA3E67-F9C9-4382-B762-234CE8A82BB4}"/>
          </ac:spMkLst>
        </pc:spChg>
        <pc:spChg chg="add mod">
          <ac:chgData name="Zahra" userId="469a676c67ab1966" providerId="LiveId" clId="{366745CA-77E5-4756-AD7D-3C418D6D6FDB}" dt="2023-06-06T23:11:08.914" v="2940" actId="1076"/>
          <ac:spMkLst>
            <pc:docMk/>
            <pc:sldMk cId="2556802150" sldId="731"/>
            <ac:spMk id="20" creationId="{C3E96A6D-2AEF-FA0C-8F42-4AFD719BE31D}"/>
          </ac:spMkLst>
        </pc:spChg>
        <pc:spChg chg="add mod">
          <ac:chgData name="Zahra" userId="469a676c67ab1966" providerId="LiveId" clId="{366745CA-77E5-4756-AD7D-3C418D6D6FDB}" dt="2023-06-05T20:08:01.015" v="410" actId="571"/>
          <ac:spMkLst>
            <pc:docMk/>
            <pc:sldMk cId="2556802150" sldId="731"/>
            <ac:spMk id="20" creationId="{F5B10B98-11EC-BC7A-DD5F-025BD59C7529}"/>
          </ac:spMkLst>
        </pc:spChg>
        <pc:spChg chg="add mod">
          <ac:chgData name="Zahra" userId="469a676c67ab1966" providerId="LiveId" clId="{366745CA-77E5-4756-AD7D-3C418D6D6FDB}" dt="2023-06-05T20:08:01.015" v="410" actId="571"/>
          <ac:spMkLst>
            <pc:docMk/>
            <pc:sldMk cId="2556802150" sldId="731"/>
            <ac:spMk id="22" creationId="{29484C89-280D-65A1-0F5B-39B34EF0006F}"/>
          </ac:spMkLst>
        </pc:spChg>
        <pc:spChg chg="add mod">
          <ac:chgData name="Zahra" userId="469a676c67ab1966" providerId="LiveId" clId="{366745CA-77E5-4756-AD7D-3C418D6D6FDB}" dt="2023-06-06T23:11:56.438" v="2957"/>
          <ac:spMkLst>
            <pc:docMk/>
            <pc:sldMk cId="2556802150" sldId="731"/>
            <ac:spMk id="22" creationId="{EF542423-BF95-9113-1DD3-54B5DC120C6B}"/>
          </ac:spMkLst>
        </pc:spChg>
        <pc:spChg chg="add mod">
          <ac:chgData name="Zahra" userId="469a676c67ab1966" providerId="LiveId" clId="{366745CA-77E5-4756-AD7D-3C418D6D6FDB}" dt="2023-06-05T20:08:01.015" v="410" actId="571"/>
          <ac:spMkLst>
            <pc:docMk/>
            <pc:sldMk cId="2556802150" sldId="731"/>
            <ac:spMk id="23" creationId="{0074382C-705C-8067-E460-3CE3AA56F463}"/>
          </ac:spMkLst>
        </pc:spChg>
        <pc:spChg chg="add mod">
          <ac:chgData name="Zahra" userId="469a676c67ab1966" providerId="LiveId" clId="{366745CA-77E5-4756-AD7D-3C418D6D6FDB}" dt="2023-06-06T23:12:06.545" v="2963" actId="20577"/>
          <ac:spMkLst>
            <pc:docMk/>
            <pc:sldMk cId="2556802150" sldId="731"/>
            <ac:spMk id="23" creationId="{42E30E6B-2F2A-FC1F-77CE-BFE19A88ABFD}"/>
          </ac:spMkLst>
        </pc:spChg>
        <pc:spChg chg="add mod">
          <ac:chgData name="Zahra" userId="469a676c67ab1966" providerId="LiveId" clId="{366745CA-77E5-4756-AD7D-3C418D6D6FDB}" dt="2023-06-05T20:08:01.015" v="410" actId="571"/>
          <ac:spMkLst>
            <pc:docMk/>
            <pc:sldMk cId="2556802150" sldId="731"/>
            <ac:spMk id="24" creationId="{3DED6A54-CE00-D606-4EA3-EE70165F58DD}"/>
          </ac:spMkLst>
        </pc:spChg>
        <pc:spChg chg="add mod">
          <ac:chgData name="Zahra" userId="469a676c67ab1966" providerId="LiveId" clId="{366745CA-77E5-4756-AD7D-3C418D6D6FDB}" dt="2023-06-06T23:12:12.581" v="2965" actId="1076"/>
          <ac:spMkLst>
            <pc:docMk/>
            <pc:sldMk cId="2556802150" sldId="731"/>
            <ac:spMk id="24" creationId="{77C68623-86B8-ADC1-48C6-B25E1A8B1DE0}"/>
          </ac:spMkLst>
        </pc:spChg>
        <pc:spChg chg="add mod">
          <ac:chgData name="Zahra" userId="469a676c67ab1966" providerId="LiveId" clId="{366745CA-77E5-4756-AD7D-3C418D6D6FDB}" dt="2023-06-06T23:12:26.174" v="2971" actId="20577"/>
          <ac:spMkLst>
            <pc:docMk/>
            <pc:sldMk cId="2556802150" sldId="731"/>
            <ac:spMk id="25" creationId="{5CF1EAA1-F61E-A6E2-0991-4955EAE6310F}"/>
          </ac:spMkLst>
        </pc:spChg>
        <pc:spChg chg="add mod">
          <ac:chgData name="Zahra" userId="469a676c67ab1966" providerId="LiveId" clId="{366745CA-77E5-4756-AD7D-3C418D6D6FDB}" dt="2023-06-05T20:08:01.015" v="410" actId="571"/>
          <ac:spMkLst>
            <pc:docMk/>
            <pc:sldMk cId="2556802150" sldId="731"/>
            <ac:spMk id="25" creationId="{73959A66-F7D9-E037-1893-804DAF2A0BCE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27" creationId="{17ED5F0E-BD7E-44D0-B3C8-D4A2818525CD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28" creationId="{9C215757-76ED-303F-17C5-6E3BB096DCFC}"/>
          </ac:spMkLst>
        </pc:spChg>
        <pc:spChg chg="mod">
          <ac:chgData name="Zahra" userId="469a676c67ab1966" providerId="LiveId" clId="{366745CA-77E5-4756-AD7D-3C418D6D6FDB}" dt="2023-06-06T23:13:13.889" v="2983" actId="20577"/>
          <ac:spMkLst>
            <pc:docMk/>
            <pc:sldMk cId="2556802150" sldId="731"/>
            <ac:spMk id="29" creationId="{E2E303B1-9619-03A6-CE8A-CBCDE8386BA7}"/>
          </ac:spMkLst>
        </pc:spChg>
        <pc:spChg chg="mod">
          <ac:chgData name="Zahra" userId="469a676c67ab1966" providerId="LiveId" clId="{366745CA-77E5-4756-AD7D-3C418D6D6FDB}" dt="2023-06-06T23:10:21.003" v="2925" actId="1076"/>
          <ac:spMkLst>
            <pc:docMk/>
            <pc:sldMk cId="2556802150" sldId="731"/>
            <ac:spMk id="30" creationId="{7C7E502D-0B84-4148-9816-D4670590AAC3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3" creationId="{7B655127-A96C-C776-2626-814511E18A7B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4" creationId="{2AB4077B-30E6-3E36-4578-98E3DEA842C8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5" creationId="{BAF64111-9873-0831-7EAC-FA10646DD2DF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6" creationId="{2B4E52F6-EA19-1956-5325-CC7DA0BE44CF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8" creationId="{6552ADAB-E37C-40B3-6E74-D7027B8329AA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39" creationId="{B8C8D64F-D2A2-CFB7-C9F5-133EB7F04B83}"/>
          </ac:spMkLst>
        </pc:spChg>
        <pc:spChg chg="mod">
          <ac:chgData name="Zahra" userId="469a676c67ab1966" providerId="LiveId" clId="{366745CA-77E5-4756-AD7D-3C418D6D6FDB}" dt="2023-06-06T23:16:05.036" v="3051" actId="1076"/>
          <ac:spMkLst>
            <pc:docMk/>
            <pc:sldMk cId="2556802150" sldId="731"/>
            <ac:spMk id="40" creationId="{0251D24B-B66F-4E59-A3E8-7FB44D678D56}"/>
          </ac:spMkLst>
        </pc:spChg>
        <pc:spChg chg="mod">
          <ac:chgData name="Zahra" userId="469a676c67ab1966" providerId="LiveId" clId="{366745CA-77E5-4756-AD7D-3C418D6D6FDB}" dt="2023-06-06T23:12:42.003" v="2975" actId="1076"/>
          <ac:spMkLst>
            <pc:docMk/>
            <pc:sldMk cId="2556802150" sldId="731"/>
            <ac:spMk id="41" creationId="{AD0F15C7-ED58-405C-ABEF-7ACBA9C236D9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44" creationId="{A6622D49-7BA8-51B5-F0D4-D5AB86FCFF22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45" creationId="{DD9D6841-A57D-BA04-5B0C-98818942C4E3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46" creationId="{8961CDEB-083C-5E20-1750-3D46A5F54BA6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51" creationId="{4DC06393-0529-4613-42FD-87DEC025AF44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52" creationId="{9DDB2631-99BC-0E13-6BAD-451274055D66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53" creationId="{F93E53C4-058C-95E0-75BF-69A5997D9C8A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54" creationId="{57E433A4-2196-9ABE-C613-747ECB6794C1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55" creationId="{9ECEC435-7599-80E9-D5E0-506332BF1012}"/>
          </ac:spMkLst>
        </pc:spChg>
        <pc:spChg chg="mod">
          <ac:chgData name="Zahra" userId="469a676c67ab1966" providerId="LiveId" clId="{366745CA-77E5-4756-AD7D-3C418D6D6FDB}" dt="2023-06-05T20:10:46.625" v="481" actId="1076"/>
          <ac:spMkLst>
            <pc:docMk/>
            <pc:sldMk cId="2556802150" sldId="731"/>
            <ac:spMk id="57" creationId="{24E0B694-4322-D4E6-FB7A-3E02CDE44556}"/>
          </ac:spMkLst>
        </pc:spChg>
        <pc:spChg chg="mod">
          <ac:chgData name="Zahra" userId="469a676c67ab1966" providerId="LiveId" clId="{366745CA-77E5-4756-AD7D-3C418D6D6FDB}" dt="2023-06-05T20:10:36.233" v="479" actId="14100"/>
          <ac:spMkLst>
            <pc:docMk/>
            <pc:sldMk cId="2556802150" sldId="731"/>
            <ac:spMk id="59" creationId="{5CA067F8-C73F-46F1-1EF2-0A117084162E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61" creationId="{F61B3D41-EF4E-9BE3-74FA-799E7E2D46C6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62" creationId="{6604C805-470C-E1DB-C1E2-63E653508296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63" creationId="{E96039AD-19F4-74B9-8ACA-73F961014D2E}"/>
          </ac:spMkLst>
        </pc:spChg>
        <pc:spChg chg="mod">
          <ac:chgData name="Zahra" userId="469a676c67ab1966" providerId="LiveId" clId="{366745CA-77E5-4756-AD7D-3C418D6D6FDB}" dt="2023-06-05T20:10:27.240" v="476"/>
          <ac:spMkLst>
            <pc:docMk/>
            <pc:sldMk cId="2556802150" sldId="731"/>
            <ac:spMk id="64" creationId="{D308D180-C4B1-A54E-853F-0B31AF91BB21}"/>
          </ac:spMkLst>
        </pc:spChg>
        <pc:spChg chg="add mod">
          <ac:chgData name="Zahra" userId="469a676c67ab1966" providerId="LiveId" clId="{366745CA-77E5-4756-AD7D-3C418D6D6FDB}" dt="2023-06-06T23:12:50.104" v="2977" actId="571"/>
          <ac:spMkLst>
            <pc:docMk/>
            <pc:sldMk cId="2556802150" sldId="731"/>
            <ac:spMk id="68" creationId="{409C0DAF-4A0F-1B9E-ECBA-A0B501E60FE8}"/>
          </ac:spMkLst>
        </pc:spChg>
        <pc:spChg chg="add mod">
          <ac:chgData name="Zahra" userId="469a676c67ab1966" providerId="LiveId" clId="{366745CA-77E5-4756-AD7D-3C418D6D6FDB}" dt="2023-06-06T23:12:50.104" v="2977" actId="571"/>
          <ac:spMkLst>
            <pc:docMk/>
            <pc:sldMk cId="2556802150" sldId="731"/>
            <ac:spMk id="69" creationId="{E367EED9-85A4-8753-AE45-DA72F616881A}"/>
          </ac:spMkLst>
        </pc:spChg>
        <pc:spChg chg="add mod">
          <ac:chgData name="Zahra" userId="469a676c67ab1966" providerId="LiveId" clId="{366745CA-77E5-4756-AD7D-3C418D6D6FDB}" dt="2023-06-06T23:12:50.104" v="2977" actId="571"/>
          <ac:spMkLst>
            <pc:docMk/>
            <pc:sldMk cId="2556802150" sldId="731"/>
            <ac:spMk id="70" creationId="{5E6985DD-D7D8-F508-230E-E0FC36FBD38A}"/>
          </ac:spMkLst>
        </pc:spChg>
        <pc:grpChg chg="add mod">
          <ac:chgData name="Zahra" userId="469a676c67ab1966" providerId="LiveId" clId="{366745CA-77E5-4756-AD7D-3C418D6D6FDB}" dt="2023-06-06T23:13:13.889" v="2983" actId="20577"/>
          <ac:grpSpMkLst>
            <pc:docMk/>
            <pc:sldMk cId="2556802150" sldId="731"/>
            <ac:grpSpMk id="26" creationId="{050FE97C-CC02-3AF2-57D0-B1C0858D80DD}"/>
          </ac:grpSpMkLst>
        </pc:grpChg>
        <pc:grpChg chg="add del mod">
          <ac:chgData name="Zahra" userId="469a676c67ab1966" providerId="LiveId" clId="{366745CA-77E5-4756-AD7D-3C418D6D6FDB}" dt="2023-06-06T23:10:14.306" v="2923" actId="478"/>
          <ac:grpSpMkLst>
            <pc:docMk/>
            <pc:sldMk cId="2556802150" sldId="731"/>
            <ac:grpSpMk id="31" creationId="{CB4F093F-58C9-41C5-9317-ACBC6913492B}"/>
          </ac:grpSpMkLst>
        </pc:grpChg>
        <pc:cxnChg chg="mod">
          <ac:chgData name="Zahra" userId="469a676c67ab1966" providerId="LiveId" clId="{366745CA-77E5-4756-AD7D-3C418D6D6FDB}" dt="2023-06-06T23:12:36.884" v="2974" actId="1076"/>
          <ac:cxnSpMkLst>
            <pc:docMk/>
            <pc:sldMk cId="2556802150" sldId="731"/>
            <ac:cxnSpMk id="21" creationId="{4DE7AC36-5B9A-197E-C07D-E9A4D4EC1588}"/>
          </ac:cxnSpMkLst>
        </pc:cxnChg>
        <pc:cxnChg chg="mod">
          <ac:chgData name="Zahra" userId="469a676c67ab1966" providerId="LiveId" clId="{366745CA-77E5-4756-AD7D-3C418D6D6FDB}" dt="2023-06-06T23:12:36.884" v="2974" actId="1076"/>
          <ac:cxnSpMkLst>
            <pc:docMk/>
            <pc:sldMk cId="2556802150" sldId="731"/>
            <ac:cxnSpMk id="32" creationId="{B48D98D4-BBD9-429A-ACE6-D64344A8FB9D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42" creationId="{BE9E4425-7263-52AE-A6CE-0C4BA810729F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43" creationId="{8BA7D1D9-3820-2A85-9B18-84DFC3EFD6A3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47" creationId="{7CE69C91-9C6E-1519-AE84-7B5F0AB84EDA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48" creationId="{A6A19CA3-D652-B2E8-2C7F-C8236FD551A0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49" creationId="{FE9F0B8E-CF3D-4F7B-62C0-9CBA8F5D95C5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50" creationId="{A5C7585F-B84D-79C6-C822-A8FE6C72D561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56" creationId="{786C04C8-3244-6764-ADF3-02DE61266A25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58" creationId="{55A1F12A-3190-A7E8-452E-CE6BB451638E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60" creationId="{0B9B35CC-53A6-7303-A687-5DA1853A7815}"/>
          </ac:cxnSpMkLst>
        </pc:cxnChg>
        <pc:cxnChg chg="mod">
          <ac:chgData name="Zahra" userId="469a676c67ab1966" providerId="LiveId" clId="{366745CA-77E5-4756-AD7D-3C418D6D6FDB}" dt="2023-06-06T23:10:14.306" v="2923" actId="478"/>
          <ac:cxnSpMkLst>
            <pc:docMk/>
            <pc:sldMk cId="2556802150" sldId="731"/>
            <ac:cxnSpMk id="65" creationId="{54C040F9-7365-527B-575F-95A097B6F6AB}"/>
          </ac:cxnSpMkLst>
        </pc:cxnChg>
      </pc:sldChg>
      <pc:sldChg chg="addSp delSp modSp mod">
        <pc:chgData name="Zahra" userId="469a676c67ab1966" providerId="LiveId" clId="{366745CA-77E5-4756-AD7D-3C418D6D6FDB}" dt="2023-06-06T23:07:17.645" v="2895" actId="14100"/>
        <pc:sldMkLst>
          <pc:docMk/>
          <pc:sldMk cId="3213463948" sldId="757"/>
        </pc:sldMkLst>
        <pc:spChg chg="add mod">
          <ac:chgData name="Zahra" userId="469a676c67ab1966" providerId="LiveId" clId="{366745CA-77E5-4756-AD7D-3C418D6D6FDB}" dt="2023-06-05T19:43:02.754" v="294" actId="164"/>
          <ac:spMkLst>
            <pc:docMk/>
            <pc:sldMk cId="3213463948" sldId="757"/>
            <ac:spMk id="4" creationId="{D93EB298-A67C-8339-4B4B-BD486B18765D}"/>
          </ac:spMkLst>
        </pc:spChg>
        <pc:spChg chg="add mod">
          <ac:chgData name="Zahra" userId="469a676c67ab1966" providerId="LiveId" clId="{366745CA-77E5-4756-AD7D-3C418D6D6FDB}" dt="2023-06-05T19:43:02.754" v="294" actId="164"/>
          <ac:spMkLst>
            <pc:docMk/>
            <pc:sldMk cId="3213463948" sldId="757"/>
            <ac:spMk id="5" creationId="{31D69E21-9F14-C28A-CC05-5B3246FE09CC}"/>
          </ac:spMkLst>
        </pc:spChg>
        <pc:spChg chg="add mod">
          <ac:chgData name="Zahra" userId="469a676c67ab1966" providerId="LiveId" clId="{366745CA-77E5-4756-AD7D-3C418D6D6FDB}" dt="2023-06-05T19:39:11.504" v="247" actId="1076"/>
          <ac:spMkLst>
            <pc:docMk/>
            <pc:sldMk cId="3213463948" sldId="757"/>
            <ac:spMk id="10" creationId="{E4E41517-05D4-2214-3453-508DB4CBF87E}"/>
          </ac:spMkLst>
        </pc:spChg>
        <pc:spChg chg="add mod">
          <ac:chgData name="Zahra" userId="469a676c67ab1966" providerId="LiveId" clId="{366745CA-77E5-4756-AD7D-3C418D6D6FDB}" dt="2023-06-05T19:39:30.674" v="256" actId="1076"/>
          <ac:spMkLst>
            <pc:docMk/>
            <pc:sldMk cId="3213463948" sldId="757"/>
            <ac:spMk id="13" creationId="{CC68BE70-D0AD-C6DA-4F8E-B71BFC59C1A9}"/>
          </ac:spMkLst>
        </pc:spChg>
        <pc:spChg chg="mod">
          <ac:chgData name="Zahra" userId="469a676c67ab1966" providerId="LiveId" clId="{366745CA-77E5-4756-AD7D-3C418D6D6FDB}" dt="2023-06-06T23:07:17.645" v="2895" actId="14100"/>
          <ac:spMkLst>
            <pc:docMk/>
            <pc:sldMk cId="3213463948" sldId="757"/>
            <ac:spMk id="27" creationId="{FB532398-4595-48BC-A28E-C19C5E5F0881}"/>
          </ac:spMkLst>
        </pc:spChg>
        <pc:spChg chg="del">
          <ac:chgData name="Zahra" userId="469a676c67ab1966" providerId="LiveId" clId="{366745CA-77E5-4756-AD7D-3C418D6D6FDB}" dt="2023-06-05T19:43:22.846" v="295" actId="478"/>
          <ac:spMkLst>
            <pc:docMk/>
            <pc:sldMk cId="3213463948" sldId="757"/>
            <ac:spMk id="29" creationId="{A183F1D3-E2CB-47D9-B9DB-7531A7C1795B}"/>
          </ac:spMkLst>
        </pc:spChg>
        <pc:grpChg chg="add mod">
          <ac:chgData name="Zahra" userId="469a676c67ab1966" providerId="LiveId" clId="{366745CA-77E5-4756-AD7D-3C418D6D6FDB}" dt="2023-06-05T19:43:02.754" v="294" actId="164"/>
          <ac:grpSpMkLst>
            <pc:docMk/>
            <pc:sldMk cId="3213463948" sldId="757"/>
            <ac:grpSpMk id="32" creationId="{DFB9F518-8EC0-D660-9149-F3A16D7B3B32}"/>
          </ac:grpSpMkLst>
        </pc:grpChg>
        <pc:grpChg chg="add mod">
          <ac:chgData name="Zahra" userId="469a676c67ab1966" providerId="LiveId" clId="{366745CA-77E5-4756-AD7D-3C418D6D6FDB}" dt="2023-06-05T19:43:02.754" v="294" actId="164"/>
          <ac:grpSpMkLst>
            <pc:docMk/>
            <pc:sldMk cId="3213463948" sldId="757"/>
            <ac:grpSpMk id="33" creationId="{F54A4B70-7CFE-A59D-EABE-AF3C9052117E}"/>
          </ac:grpSpMkLst>
        </pc:grpChg>
        <pc:picChg chg="del">
          <ac:chgData name="Zahra" userId="469a676c67ab1966" providerId="LiveId" clId="{366745CA-77E5-4756-AD7D-3C418D6D6FDB}" dt="2023-06-05T19:35:39.851" v="191" actId="478"/>
          <ac:picMkLst>
            <pc:docMk/>
            <pc:sldMk cId="3213463948" sldId="757"/>
            <ac:picMk id="28" creationId="{BAD104C3-FC37-4AA1-92C0-88BF85E49644}"/>
          </ac:picMkLst>
        </pc:picChg>
        <pc:picChg chg="add mod">
          <ac:chgData name="Zahra" userId="469a676c67ab1966" providerId="LiveId" clId="{366745CA-77E5-4756-AD7D-3C418D6D6FDB}" dt="2023-06-05T19:35:56.432" v="198" actId="1076"/>
          <ac:picMkLst>
            <pc:docMk/>
            <pc:sldMk cId="3213463948" sldId="757"/>
            <ac:picMk id="1026" creationId="{665CB8EE-A095-7F4F-20BD-4A8B7BD1D9A2}"/>
          </ac:picMkLst>
        </pc:picChg>
        <pc:cxnChg chg="add mod">
          <ac:chgData name="Zahra" userId="469a676c67ab1966" providerId="LiveId" clId="{366745CA-77E5-4756-AD7D-3C418D6D6FDB}" dt="2023-06-05T19:39:03.183" v="244" actId="1076"/>
          <ac:cxnSpMkLst>
            <pc:docMk/>
            <pc:sldMk cId="3213463948" sldId="757"/>
            <ac:cxnSpMk id="7" creationId="{C21FFA6C-4C00-F4A0-CCFB-531444481850}"/>
          </ac:cxnSpMkLst>
        </pc:cxnChg>
        <pc:cxnChg chg="add mod">
          <ac:chgData name="Zahra" userId="469a676c67ab1966" providerId="LiveId" clId="{366745CA-77E5-4756-AD7D-3C418D6D6FDB}" dt="2023-06-05T19:39:08.784" v="246" actId="1076"/>
          <ac:cxnSpMkLst>
            <pc:docMk/>
            <pc:sldMk cId="3213463948" sldId="757"/>
            <ac:cxnSpMk id="9" creationId="{669885B5-15A9-448F-D679-11056181E642}"/>
          </ac:cxnSpMkLst>
        </pc:cxnChg>
        <pc:cxnChg chg="add mod">
          <ac:chgData name="Zahra" userId="469a676c67ab1966" providerId="LiveId" clId="{366745CA-77E5-4756-AD7D-3C418D6D6FDB}" dt="2023-06-05T19:39:19.915" v="249" actId="13822"/>
          <ac:cxnSpMkLst>
            <pc:docMk/>
            <pc:sldMk cId="3213463948" sldId="757"/>
            <ac:cxnSpMk id="12" creationId="{DF43EAE3-1A2E-17B8-4BF3-FAD18115DCB8}"/>
          </ac:cxnSpMkLst>
        </pc:cxnChg>
        <pc:cxnChg chg="add mod">
          <ac:chgData name="Zahra" userId="469a676c67ab1966" providerId="LiveId" clId="{366745CA-77E5-4756-AD7D-3C418D6D6FDB}" dt="2023-06-05T19:42:20.930" v="275" actId="164"/>
          <ac:cxnSpMkLst>
            <pc:docMk/>
            <pc:sldMk cId="3213463948" sldId="757"/>
            <ac:cxnSpMk id="15" creationId="{AE071E41-4483-51C6-803F-EA26BA573EBC}"/>
          </ac:cxnSpMkLst>
        </pc:cxnChg>
        <pc:cxnChg chg="add mod">
          <ac:chgData name="Zahra" userId="469a676c67ab1966" providerId="LiveId" clId="{366745CA-77E5-4756-AD7D-3C418D6D6FDB}" dt="2023-06-05T19:42:20.930" v="275" actId="164"/>
          <ac:cxnSpMkLst>
            <pc:docMk/>
            <pc:sldMk cId="3213463948" sldId="757"/>
            <ac:cxnSpMk id="16" creationId="{0C3C04F6-59B4-9123-BF1E-946775744107}"/>
          </ac:cxnSpMkLst>
        </pc:cxnChg>
        <pc:cxnChg chg="add mod">
          <ac:chgData name="Zahra" userId="469a676c67ab1966" providerId="LiveId" clId="{366745CA-77E5-4756-AD7D-3C418D6D6FDB}" dt="2023-06-05T19:42:20.930" v="275" actId="164"/>
          <ac:cxnSpMkLst>
            <pc:docMk/>
            <pc:sldMk cId="3213463948" sldId="757"/>
            <ac:cxnSpMk id="30" creationId="{ADF0D161-73F8-C224-F55F-634665A7D74E}"/>
          </ac:cxnSpMkLst>
        </pc:cxnChg>
        <pc:cxnChg chg="add mod">
          <ac:chgData name="Zahra" userId="469a676c67ab1966" providerId="LiveId" clId="{366745CA-77E5-4756-AD7D-3C418D6D6FDB}" dt="2023-06-05T19:42:20.930" v="275" actId="164"/>
          <ac:cxnSpMkLst>
            <pc:docMk/>
            <pc:sldMk cId="3213463948" sldId="757"/>
            <ac:cxnSpMk id="31" creationId="{34567F5B-0E3C-81BC-06A8-0AC50255A9F7}"/>
          </ac:cxnSpMkLst>
        </pc:cxnChg>
      </pc:sldChg>
      <pc:sldChg chg="del">
        <pc:chgData name="Zahra" userId="469a676c67ab1966" providerId="LiveId" clId="{366745CA-77E5-4756-AD7D-3C418D6D6FDB}" dt="2023-06-05T20:12:13.905" v="486" actId="47"/>
        <pc:sldMkLst>
          <pc:docMk/>
          <pc:sldMk cId="2031841621" sldId="769"/>
        </pc:sldMkLst>
      </pc:sldChg>
      <pc:sldChg chg="del">
        <pc:chgData name="Zahra" userId="469a676c67ab1966" providerId="LiveId" clId="{366745CA-77E5-4756-AD7D-3C418D6D6FDB}" dt="2023-06-05T19:24:22.139" v="189" actId="47"/>
        <pc:sldMkLst>
          <pc:docMk/>
          <pc:sldMk cId="3290614433" sldId="771"/>
        </pc:sldMkLst>
      </pc:sldChg>
      <pc:sldChg chg="addSp delSp modSp mod">
        <pc:chgData name="Zahra" userId="469a676c67ab1966" providerId="LiveId" clId="{366745CA-77E5-4756-AD7D-3C418D6D6FDB}" dt="2023-06-06T23:45:20.811" v="3557" actId="5793"/>
        <pc:sldMkLst>
          <pc:docMk/>
          <pc:sldMk cId="2650260178" sldId="1547"/>
        </pc:sldMkLst>
        <pc:spChg chg="del mod">
          <ac:chgData name="Zahra" userId="469a676c67ab1966" providerId="LiveId" clId="{366745CA-77E5-4756-AD7D-3C418D6D6FDB}" dt="2023-06-06T23:38:25.055" v="3520" actId="21"/>
          <ac:spMkLst>
            <pc:docMk/>
            <pc:sldMk cId="2650260178" sldId="1547"/>
            <ac:spMk id="4" creationId="{E7345C50-7A76-45A1-8B5B-76ED64F7E054}"/>
          </ac:spMkLst>
        </pc:spChg>
        <pc:spChg chg="add mod">
          <ac:chgData name="Zahra" userId="469a676c67ab1966" providerId="LiveId" clId="{366745CA-77E5-4756-AD7D-3C418D6D6FDB}" dt="2023-06-06T23:45:20.811" v="3557" actId="5793"/>
          <ac:spMkLst>
            <pc:docMk/>
            <pc:sldMk cId="2650260178" sldId="1547"/>
            <ac:spMk id="5" creationId="{E0E52755-D3DA-2BB1-98B5-4B07E449D3DD}"/>
          </ac:spMkLst>
        </pc:spChg>
        <pc:spChg chg="del mod">
          <ac:chgData name="Zahra" userId="469a676c67ab1966" providerId="LiveId" clId="{366745CA-77E5-4756-AD7D-3C418D6D6FDB}" dt="2023-06-06T23:36:13.959" v="3471" actId="478"/>
          <ac:spMkLst>
            <pc:docMk/>
            <pc:sldMk cId="2650260178" sldId="1547"/>
            <ac:spMk id="10" creationId="{3FF95D2E-1EE1-379C-4D1E-252BEA8BE77C}"/>
          </ac:spMkLst>
        </pc:spChg>
        <pc:spChg chg="del">
          <ac:chgData name="Zahra" userId="469a676c67ab1966" providerId="LiveId" clId="{366745CA-77E5-4756-AD7D-3C418D6D6FDB}" dt="2023-06-05T21:12:01.157" v="2371" actId="478"/>
          <ac:spMkLst>
            <pc:docMk/>
            <pc:sldMk cId="2650260178" sldId="1547"/>
            <ac:spMk id="12" creationId="{3E8C396A-2474-CE60-D1C7-DAAFDFAED005}"/>
          </ac:spMkLst>
        </pc:spChg>
        <pc:spChg chg="add mod">
          <ac:chgData name="Zahra" userId="469a676c67ab1966" providerId="LiveId" clId="{366745CA-77E5-4756-AD7D-3C418D6D6FDB}" dt="2023-06-06T23:39:37.776" v="3534" actId="14100"/>
          <ac:spMkLst>
            <pc:docMk/>
            <pc:sldMk cId="2650260178" sldId="1547"/>
            <ac:spMk id="12" creationId="{CE165778-02DF-DC1E-B278-D73888360A0A}"/>
          </ac:spMkLst>
        </pc:spChg>
        <pc:spChg chg="del mod">
          <ac:chgData name="Zahra" userId="469a676c67ab1966" providerId="LiveId" clId="{366745CA-77E5-4756-AD7D-3C418D6D6FDB}" dt="2023-06-06T23:36:12.601" v="3470"/>
          <ac:spMkLst>
            <pc:docMk/>
            <pc:sldMk cId="2650260178" sldId="1547"/>
            <ac:spMk id="13" creationId="{E8491CC7-5E1B-BDE9-4677-8C3032B34B5C}"/>
          </ac:spMkLst>
        </pc:spChg>
        <pc:spChg chg="del mod">
          <ac:chgData name="Zahra" userId="469a676c67ab1966" providerId="LiveId" clId="{366745CA-77E5-4756-AD7D-3C418D6D6FDB}" dt="2023-06-06T23:36:12.598" v="3468" actId="478"/>
          <ac:spMkLst>
            <pc:docMk/>
            <pc:sldMk cId="2650260178" sldId="1547"/>
            <ac:spMk id="14" creationId="{97514AB7-427B-7B87-B2FC-C8EF52DA5E26}"/>
          </ac:spMkLst>
        </pc:spChg>
        <pc:spChg chg="add del mod">
          <ac:chgData name="Zahra" userId="469a676c67ab1966" providerId="LiveId" clId="{366745CA-77E5-4756-AD7D-3C418D6D6FDB}" dt="2023-06-06T23:35:02.039" v="3426" actId="478"/>
          <ac:spMkLst>
            <pc:docMk/>
            <pc:sldMk cId="2650260178" sldId="1547"/>
            <ac:spMk id="19" creationId="{C7C8B8A5-2A86-795F-A4C0-3B77CE932E43}"/>
          </ac:spMkLst>
        </pc:spChg>
        <pc:picChg chg="del">
          <ac:chgData name="Zahra" userId="469a676c67ab1966" providerId="LiveId" clId="{366745CA-77E5-4756-AD7D-3C418D6D6FDB}" dt="2023-06-05T21:11:59.804" v="2370" actId="478"/>
          <ac:picMkLst>
            <pc:docMk/>
            <pc:sldMk cId="2650260178" sldId="1547"/>
            <ac:picMk id="5" creationId="{EA2843F5-1C1A-679E-3C7F-B854C8C03008}"/>
          </ac:picMkLst>
        </pc:picChg>
        <pc:picChg chg="del">
          <ac:chgData name="Zahra" userId="469a676c67ab1966" providerId="LiveId" clId="{366745CA-77E5-4756-AD7D-3C418D6D6FDB}" dt="2023-06-06T23:34:56.269" v="3425" actId="478"/>
          <ac:picMkLst>
            <pc:docMk/>
            <pc:sldMk cId="2650260178" sldId="1547"/>
            <ac:picMk id="6" creationId="{6C976494-372C-5D5C-F04D-915851B981BA}"/>
          </ac:picMkLst>
        </pc:picChg>
        <pc:picChg chg="del">
          <ac:chgData name="Zahra" userId="469a676c67ab1966" providerId="LiveId" clId="{366745CA-77E5-4756-AD7D-3C418D6D6FDB}" dt="2023-06-06T23:36:32.131" v="3476" actId="478"/>
          <ac:picMkLst>
            <pc:docMk/>
            <pc:sldMk cId="2650260178" sldId="1547"/>
            <ac:picMk id="7" creationId="{087FA3C9-E1A3-4B2A-A4B0-D5E4ABCA14C1}"/>
          </ac:picMkLst>
        </pc:picChg>
        <pc:picChg chg="del">
          <ac:chgData name="Zahra" userId="469a676c67ab1966" providerId="LiveId" clId="{366745CA-77E5-4756-AD7D-3C418D6D6FDB}" dt="2023-06-06T23:36:29.988" v="3475" actId="478"/>
          <ac:picMkLst>
            <pc:docMk/>
            <pc:sldMk cId="2650260178" sldId="1547"/>
            <ac:picMk id="8" creationId="{92516601-2B4A-40E4-852F-81A82D2BD349}"/>
          </ac:picMkLst>
        </pc:picChg>
        <pc:picChg chg="del">
          <ac:chgData name="Zahra" userId="469a676c67ab1966" providerId="LiveId" clId="{366745CA-77E5-4756-AD7D-3C418D6D6FDB}" dt="2023-06-06T23:36:36.118" v="3477" actId="478"/>
          <ac:picMkLst>
            <pc:docMk/>
            <pc:sldMk cId="2650260178" sldId="1547"/>
            <ac:picMk id="9" creationId="{54E307F5-DE5C-48B0-ADEE-BABC30A2B5B1}"/>
          </ac:picMkLst>
        </pc:picChg>
        <pc:picChg chg="del">
          <ac:chgData name="Zahra" userId="469a676c67ab1966" providerId="LiveId" clId="{366745CA-77E5-4756-AD7D-3C418D6D6FDB}" dt="2023-06-06T23:34:56.269" v="3425" actId="478"/>
          <ac:picMkLst>
            <pc:docMk/>
            <pc:sldMk cId="2650260178" sldId="1547"/>
            <ac:picMk id="11" creationId="{9F14A03E-5F4E-C4D5-BC98-200BDA6D345A}"/>
          </ac:picMkLst>
        </pc:picChg>
        <pc:picChg chg="del">
          <ac:chgData name="Zahra" userId="469a676c67ab1966" providerId="LiveId" clId="{366745CA-77E5-4756-AD7D-3C418D6D6FDB}" dt="2023-06-06T23:36:25.842" v="3474" actId="478"/>
          <ac:picMkLst>
            <pc:docMk/>
            <pc:sldMk cId="2650260178" sldId="1547"/>
            <ac:picMk id="15" creationId="{479E25BF-42C1-424D-17DB-904F13A1E115}"/>
          </ac:picMkLst>
        </pc:picChg>
        <pc:picChg chg="del">
          <ac:chgData name="Zahra" userId="469a676c67ab1966" providerId="LiveId" clId="{366745CA-77E5-4756-AD7D-3C418D6D6FDB}" dt="2023-06-06T23:36:23.432" v="3473" actId="478"/>
          <ac:picMkLst>
            <pc:docMk/>
            <pc:sldMk cId="2650260178" sldId="1547"/>
            <ac:picMk id="16" creationId="{E59C597B-BEE9-F35A-22DE-2E18CD0B31D9}"/>
          </ac:picMkLst>
        </pc:picChg>
        <pc:picChg chg="add del mod">
          <ac:chgData name="Zahra" userId="469a676c67ab1966" providerId="LiveId" clId="{366745CA-77E5-4756-AD7D-3C418D6D6FDB}" dt="2023-06-06T23:39:39.885" v="3535" actId="478"/>
          <ac:picMkLst>
            <pc:docMk/>
            <pc:sldMk cId="2650260178" sldId="1547"/>
            <ac:picMk id="17" creationId="{F9ED520B-D7C0-676A-0984-87B3C891C2ED}"/>
          </ac:picMkLst>
        </pc:picChg>
        <pc:picChg chg="add del mod">
          <ac:chgData name="Zahra" userId="469a676c67ab1966" providerId="LiveId" clId="{366745CA-77E5-4756-AD7D-3C418D6D6FDB}" dt="2023-06-06T23:34:56.269" v="3425" actId="478"/>
          <ac:picMkLst>
            <pc:docMk/>
            <pc:sldMk cId="2650260178" sldId="1547"/>
            <ac:picMk id="18" creationId="{4978C6E2-C355-C547-7FA2-42CB484EE187}"/>
          </ac:picMkLst>
        </pc:picChg>
        <pc:picChg chg="add del mod">
          <ac:chgData name="Zahra" userId="469a676c67ab1966" providerId="LiveId" clId="{366745CA-77E5-4756-AD7D-3C418D6D6FDB}" dt="2023-06-06T23:45:00.235" v="3549" actId="478"/>
          <ac:picMkLst>
            <pc:docMk/>
            <pc:sldMk cId="2650260178" sldId="1547"/>
            <ac:picMk id="21" creationId="{518F3EDD-D68E-DAAE-61B1-F89AEA92D049}"/>
          </ac:picMkLst>
        </pc:picChg>
        <pc:picChg chg="add mod">
          <ac:chgData name="Zahra" userId="469a676c67ab1966" providerId="LiveId" clId="{366745CA-77E5-4756-AD7D-3C418D6D6FDB}" dt="2023-06-06T23:45:18.619" v="3556" actId="1076"/>
          <ac:picMkLst>
            <pc:docMk/>
            <pc:sldMk cId="2650260178" sldId="1547"/>
            <ac:picMk id="23" creationId="{ED92ABA0-AB79-D371-150E-C40B004DDD36}"/>
          </ac:picMkLst>
        </pc:picChg>
        <pc:picChg chg="add mod">
          <ac:chgData name="Zahra" userId="469a676c67ab1966" providerId="LiveId" clId="{366745CA-77E5-4756-AD7D-3C418D6D6FDB}" dt="2023-06-06T23:45:16.411" v="3555" actId="1076"/>
          <ac:picMkLst>
            <pc:docMk/>
            <pc:sldMk cId="2650260178" sldId="1547"/>
            <ac:picMk id="25" creationId="{E8F056B2-DB56-3FEE-562E-B5DBDB7E56A0}"/>
          </ac:picMkLst>
        </pc:picChg>
        <pc:picChg chg="del mod">
          <ac:chgData name="Zahra" userId="469a676c67ab1966" providerId="LiveId" clId="{366745CA-77E5-4756-AD7D-3C418D6D6FDB}" dt="2023-06-06T23:34:56.269" v="3425" actId="478"/>
          <ac:picMkLst>
            <pc:docMk/>
            <pc:sldMk cId="2650260178" sldId="1547"/>
            <ac:picMk id="1026" creationId="{651609E0-E808-0D18-9D60-220F00246208}"/>
          </ac:picMkLst>
        </pc:picChg>
        <pc:picChg chg="add del mod">
          <ac:chgData name="Zahra" userId="469a676c67ab1966" providerId="LiveId" clId="{366745CA-77E5-4756-AD7D-3C418D6D6FDB}" dt="2023-06-06T23:41:17.063" v="3542" actId="478"/>
          <ac:picMkLst>
            <pc:docMk/>
            <pc:sldMk cId="2650260178" sldId="1547"/>
            <ac:picMk id="1028" creationId="{55AAD261-E917-F1C6-5244-1DC5978DB2E1}"/>
          </ac:picMkLst>
        </pc:picChg>
        <pc:picChg chg="add mod">
          <ac:chgData name="Zahra" userId="469a676c67ab1966" providerId="LiveId" clId="{366745CA-77E5-4756-AD7D-3C418D6D6FDB}" dt="2023-06-06T23:41:22.978" v="3546" actId="1076"/>
          <ac:picMkLst>
            <pc:docMk/>
            <pc:sldMk cId="2650260178" sldId="1547"/>
            <ac:picMk id="1030" creationId="{0979DD28-8B23-C62F-6E58-BB75061D15E0}"/>
          </ac:picMkLst>
        </pc:picChg>
      </pc:sldChg>
      <pc:sldChg chg="del">
        <pc:chgData name="Zahra" userId="469a676c67ab1966" providerId="LiveId" clId="{366745CA-77E5-4756-AD7D-3C418D6D6FDB}" dt="2023-06-05T21:13:47.943" v="2426" actId="47"/>
        <pc:sldMkLst>
          <pc:docMk/>
          <pc:sldMk cId="1394117360" sldId="1551"/>
        </pc:sldMkLst>
      </pc:sldChg>
      <pc:sldChg chg="add del">
        <pc:chgData name="Zahra" userId="469a676c67ab1966" providerId="LiveId" clId="{366745CA-77E5-4756-AD7D-3C418D6D6FDB}" dt="2023-06-05T19:52:03.911" v="297" actId="47"/>
        <pc:sldMkLst>
          <pc:docMk/>
          <pc:sldMk cId="532686848" sldId="1568"/>
        </pc:sldMkLst>
      </pc:sldChg>
      <pc:sldChg chg="modSp mod">
        <pc:chgData name="Zahra" userId="469a676c67ab1966" providerId="LiveId" clId="{366745CA-77E5-4756-AD7D-3C418D6D6FDB}" dt="2023-06-06T20:41:10.229" v="2495" actId="20577"/>
        <pc:sldMkLst>
          <pc:docMk/>
          <pc:sldMk cId="1568785700" sldId="1584"/>
        </pc:sldMkLst>
        <pc:spChg chg="mod">
          <ac:chgData name="Zahra" userId="469a676c67ab1966" providerId="LiveId" clId="{366745CA-77E5-4756-AD7D-3C418D6D6FDB}" dt="2023-06-06T20:41:10.229" v="2495" actId="20577"/>
          <ac:spMkLst>
            <pc:docMk/>
            <pc:sldMk cId="1568785700" sldId="1584"/>
            <ac:spMk id="4" creationId="{840E06C5-6668-BB6E-6B81-177ACA7F749D}"/>
          </ac:spMkLst>
        </pc:spChg>
        <pc:spChg chg="mod">
          <ac:chgData name="Zahra" userId="469a676c67ab1966" providerId="LiveId" clId="{366745CA-77E5-4756-AD7D-3C418D6D6FDB}" dt="2023-06-06T17:03:17.029" v="2462" actId="20577"/>
          <ac:spMkLst>
            <pc:docMk/>
            <pc:sldMk cId="1568785700" sldId="1584"/>
            <ac:spMk id="5" creationId="{3EA76D4B-D431-D798-8E71-18F4BE03910C}"/>
          </ac:spMkLst>
        </pc:spChg>
      </pc:sldChg>
      <pc:sldChg chg="addSp delSp modSp mod">
        <pc:chgData name="Zahra" userId="469a676c67ab1966" providerId="LiveId" clId="{366745CA-77E5-4756-AD7D-3C418D6D6FDB}" dt="2023-06-06T23:34:29.106" v="3424" actId="1076"/>
        <pc:sldMkLst>
          <pc:docMk/>
          <pc:sldMk cId="3662698533" sldId="1586"/>
        </pc:sldMkLst>
        <pc:spChg chg="mod">
          <ac:chgData name="Zahra" userId="469a676c67ab1966" providerId="LiveId" clId="{366745CA-77E5-4756-AD7D-3C418D6D6FDB}" dt="2023-06-06T23:24:22.252" v="3370" actId="20577"/>
          <ac:spMkLst>
            <pc:docMk/>
            <pc:sldMk cId="3662698533" sldId="1586"/>
            <ac:spMk id="3" creationId="{16AFC903-03E7-8405-054E-954A42A2AD5E}"/>
          </ac:spMkLst>
        </pc:spChg>
        <pc:spChg chg="mod">
          <ac:chgData name="Zahra" userId="469a676c67ab1966" providerId="LiveId" clId="{366745CA-77E5-4756-AD7D-3C418D6D6FDB}" dt="2023-06-06T23:33:53.506" v="3415" actId="1076"/>
          <ac:spMkLst>
            <pc:docMk/>
            <pc:sldMk cId="3662698533" sldId="1586"/>
            <ac:spMk id="5" creationId="{3C1973C2-8E89-F6E1-3321-D06EC2FB7185}"/>
          </ac:spMkLst>
        </pc:spChg>
        <pc:spChg chg="add mod ord topLvl">
          <ac:chgData name="Zahra" userId="469a676c67ab1966" providerId="LiveId" clId="{366745CA-77E5-4756-AD7D-3C418D6D6FDB}" dt="2023-06-06T23:34:29.106" v="3424" actId="1076"/>
          <ac:spMkLst>
            <pc:docMk/>
            <pc:sldMk cId="3662698533" sldId="1586"/>
            <ac:spMk id="8" creationId="{2662F0F5-007C-8B74-80A5-3E1B1804032A}"/>
          </ac:spMkLst>
        </pc:spChg>
        <pc:spChg chg="add mod ord">
          <ac:chgData name="Zahra" userId="469a676c67ab1966" providerId="LiveId" clId="{366745CA-77E5-4756-AD7D-3C418D6D6FDB}" dt="2023-06-06T23:33:08.168" v="3402" actId="166"/>
          <ac:spMkLst>
            <pc:docMk/>
            <pc:sldMk cId="3662698533" sldId="1586"/>
            <ac:spMk id="10" creationId="{BA53440B-CDF1-D745-8B72-9FF7AFC466B0}"/>
          </ac:spMkLst>
        </pc:spChg>
        <pc:spChg chg="mod">
          <ac:chgData name="Zahra" userId="469a676c67ab1966" providerId="LiveId" clId="{366745CA-77E5-4756-AD7D-3C418D6D6FDB}" dt="2023-06-06T23:33:42.439" v="3411" actId="404"/>
          <ac:spMkLst>
            <pc:docMk/>
            <pc:sldMk cId="3662698533" sldId="1586"/>
            <ac:spMk id="27" creationId="{28336FF1-22FC-33F9-26B4-31F692DE440F}"/>
          </ac:spMkLst>
        </pc:spChg>
        <pc:grpChg chg="add del mod">
          <ac:chgData name="Zahra" userId="469a676c67ab1966" providerId="LiveId" clId="{366745CA-77E5-4756-AD7D-3C418D6D6FDB}" dt="2023-06-06T23:32:34.790" v="3388" actId="478"/>
          <ac:grpSpMkLst>
            <pc:docMk/>
            <pc:sldMk cId="3662698533" sldId="1586"/>
            <ac:grpSpMk id="9" creationId="{C39029EC-232D-C1A5-4465-05D294287072}"/>
          </ac:grpSpMkLst>
        </pc:grpChg>
        <pc:picChg chg="add del mod">
          <ac:chgData name="Zahra" userId="469a676c67ab1966" providerId="LiveId" clId="{366745CA-77E5-4756-AD7D-3C418D6D6FDB}" dt="2023-06-05T20:19:30.518" v="606"/>
          <ac:picMkLst>
            <pc:docMk/>
            <pc:sldMk cId="3662698533" sldId="1586"/>
            <ac:picMk id="4" creationId="{EC875FE2-8B30-7E0B-88A9-CC26A8C094FD}"/>
          </ac:picMkLst>
        </pc:picChg>
        <pc:picChg chg="add mod">
          <ac:chgData name="Zahra" userId="469a676c67ab1966" providerId="LiveId" clId="{366745CA-77E5-4756-AD7D-3C418D6D6FDB}" dt="2023-06-06T23:34:29.106" v="3424" actId="1076"/>
          <ac:picMkLst>
            <pc:docMk/>
            <pc:sldMk cId="3662698533" sldId="1586"/>
            <ac:picMk id="6" creationId="{7E3EEF2A-6DF9-46C7-6D22-278738D22A12}"/>
          </ac:picMkLst>
        </pc:picChg>
        <pc:picChg chg="add del mod topLvl">
          <ac:chgData name="Zahra" userId="469a676c67ab1966" providerId="LiveId" clId="{366745CA-77E5-4756-AD7D-3C418D6D6FDB}" dt="2023-06-06T23:32:34.790" v="3388" actId="478"/>
          <ac:picMkLst>
            <pc:docMk/>
            <pc:sldMk cId="3662698533" sldId="1586"/>
            <ac:picMk id="7" creationId="{9CDF4D34-7B5B-FA04-E948-9B702EE57ACE}"/>
          </ac:picMkLst>
        </pc:picChg>
        <pc:picChg chg="del">
          <ac:chgData name="Zahra" userId="469a676c67ab1966" providerId="LiveId" clId="{366745CA-77E5-4756-AD7D-3C418D6D6FDB}" dt="2023-06-05T20:58:17.187" v="2149" actId="478"/>
          <ac:picMkLst>
            <pc:docMk/>
            <pc:sldMk cId="3662698533" sldId="1586"/>
            <ac:picMk id="24" creationId="{0D910821-C21D-EC4F-31B0-917DA7B54BDB}"/>
          </ac:picMkLst>
        </pc:picChg>
      </pc:sldChg>
      <pc:sldChg chg="addSp delSp modSp mod">
        <pc:chgData name="Zahra" userId="469a676c67ab1966" providerId="LiveId" clId="{366745CA-77E5-4756-AD7D-3C418D6D6FDB}" dt="2023-06-07T00:46:51.736" v="3559" actId="1076"/>
        <pc:sldMkLst>
          <pc:docMk/>
          <pc:sldMk cId="3696563705" sldId="1588"/>
        </pc:sldMkLst>
        <pc:spChg chg="mod">
          <ac:chgData name="Zahra" userId="469a676c67ab1966" providerId="LiveId" clId="{366745CA-77E5-4756-AD7D-3C418D6D6FDB}" dt="2023-06-05T21:01:00.048" v="2183"/>
          <ac:spMkLst>
            <pc:docMk/>
            <pc:sldMk cId="3696563705" sldId="1588"/>
            <ac:spMk id="3" creationId="{16AFC903-03E7-8405-054E-954A42A2AD5E}"/>
          </ac:spMkLst>
        </pc:spChg>
        <pc:spChg chg="add mod">
          <ac:chgData name="Zahra" userId="469a676c67ab1966" providerId="LiveId" clId="{366745CA-77E5-4756-AD7D-3C418D6D6FDB}" dt="2023-06-06T23:31:57.267" v="3379" actId="1076"/>
          <ac:spMkLst>
            <pc:docMk/>
            <pc:sldMk cId="3696563705" sldId="1588"/>
            <ac:spMk id="11" creationId="{AF0B0C82-97DB-B489-DA6E-B7F524C84616}"/>
          </ac:spMkLst>
        </pc:spChg>
        <pc:picChg chg="add del mod">
          <ac:chgData name="Zahra" userId="469a676c67ab1966" providerId="LiveId" clId="{366745CA-77E5-4756-AD7D-3C418D6D6FDB}" dt="2023-06-05T20:59:56.336" v="2168" actId="478"/>
          <ac:picMkLst>
            <pc:docMk/>
            <pc:sldMk cId="3696563705" sldId="1588"/>
            <ac:picMk id="6" creationId="{958F9179-2D49-C9A5-5AA6-D6D22FD79742}"/>
          </ac:picMkLst>
        </pc:picChg>
        <pc:picChg chg="add mod ord">
          <ac:chgData name="Zahra" userId="469a676c67ab1966" providerId="LiveId" clId="{366745CA-77E5-4756-AD7D-3C418D6D6FDB}" dt="2023-06-07T00:46:51.736" v="3559" actId="1076"/>
          <ac:picMkLst>
            <pc:docMk/>
            <pc:sldMk cId="3696563705" sldId="1588"/>
            <ac:picMk id="6" creationId="{98F8AD76-7DB3-89F1-F621-167306575E8E}"/>
          </ac:picMkLst>
        </pc:picChg>
        <pc:picChg chg="add del mod">
          <ac:chgData name="Zahra" userId="469a676c67ab1966" providerId="LiveId" clId="{366745CA-77E5-4756-AD7D-3C418D6D6FDB}" dt="2023-06-06T23:31:22.791" v="3371" actId="478"/>
          <ac:picMkLst>
            <pc:docMk/>
            <pc:sldMk cId="3696563705" sldId="1588"/>
            <ac:picMk id="8" creationId="{AECB5F19-EA62-700A-9DF1-FC3CAEE78A2E}"/>
          </ac:picMkLst>
        </pc:picChg>
        <pc:picChg chg="add mod ord">
          <ac:chgData name="Zahra" userId="469a676c67ab1966" providerId="LiveId" clId="{366745CA-77E5-4756-AD7D-3C418D6D6FDB}" dt="2023-06-06T23:32:30.507" v="3387" actId="1076"/>
          <ac:picMkLst>
            <pc:docMk/>
            <pc:sldMk cId="3696563705" sldId="1588"/>
            <ac:picMk id="10" creationId="{D5ED7579-0C01-E59C-3443-601817F14F87}"/>
          </ac:picMkLst>
        </pc:picChg>
        <pc:picChg chg="del">
          <ac:chgData name="Zahra" userId="469a676c67ab1966" providerId="LiveId" clId="{366745CA-77E5-4756-AD7D-3C418D6D6FDB}" dt="2023-06-05T21:00:19.826" v="2173" actId="478"/>
          <ac:picMkLst>
            <pc:docMk/>
            <pc:sldMk cId="3696563705" sldId="1588"/>
            <ac:picMk id="15" creationId="{BF0324A0-9CD9-5A39-9B9F-4293A7D6ED0C}"/>
          </ac:picMkLst>
        </pc:picChg>
        <pc:picChg chg="del">
          <ac:chgData name="Zahra" userId="469a676c67ab1966" providerId="LiveId" clId="{366745CA-77E5-4756-AD7D-3C418D6D6FDB}" dt="2023-06-05T20:59:38.736" v="2164" actId="478"/>
          <ac:picMkLst>
            <pc:docMk/>
            <pc:sldMk cId="3696563705" sldId="1588"/>
            <ac:picMk id="19" creationId="{4F697804-2E38-C1E7-9907-6FFBA50622EA}"/>
          </ac:picMkLst>
        </pc:picChg>
      </pc:sldChg>
      <pc:sldChg chg="del">
        <pc:chgData name="Zahra" userId="469a676c67ab1966" providerId="LiveId" clId="{366745CA-77E5-4756-AD7D-3C418D6D6FDB}" dt="2023-06-05T20:12:12.372" v="485" actId="47"/>
        <pc:sldMkLst>
          <pc:docMk/>
          <pc:sldMk cId="3910526562" sldId="1590"/>
        </pc:sldMkLst>
      </pc:sldChg>
      <pc:sldChg chg="addSp delSp modSp mod modAnim">
        <pc:chgData name="Zahra" userId="469a676c67ab1966" providerId="LiveId" clId="{366745CA-77E5-4756-AD7D-3C418D6D6FDB}" dt="2023-06-06T20:41:34.635" v="2500"/>
        <pc:sldMkLst>
          <pc:docMk/>
          <pc:sldMk cId="1346559407" sldId="1599"/>
        </pc:sldMkLst>
        <pc:spChg chg="mod">
          <ac:chgData name="Zahra" userId="469a676c67ab1966" providerId="LiveId" clId="{366745CA-77E5-4756-AD7D-3C418D6D6FDB}" dt="2023-06-06T20:41:28.640" v="2498" actId="1076"/>
          <ac:spMkLst>
            <pc:docMk/>
            <pc:sldMk cId="1346559407" sldId="1599"/>
            <ac:spMk id="5" creationId="{B38EE1D1-C184-4795-8889-2EA934580AAD}"/>
          </ac:spMkLst>
        </pc:spChg>
        <pc:spChg chg="mod">
          <ac:chgData name="Zahra" userId="469a676c67ab1966" providerId="LiveId" clId="{366745CA-77E5-4756-AD7D-3C418D6D6FDB}" dt="2023-06-05T19:18:31.913" v="125" actId="1076"/>
          <ac:spMkLst>
            <pc:docMk/>
            <pc:sldMk cId="1346559407" sldId="1599"/>
            <ac:spMk id="6" creationId="{24E4E367-0A80-484F-8B91-4B51F5EA6101}"/>
          </ac:spMkLst>
        </pc:spChg>
        <pc:spChg chg="mod">
          <ac:chgData name="Zahra" userId="469a676c67ab1966" providerId="LiveId" clId="{366745CA-77E5-4756-AD7D-3C418D6D6FDB}" dt="2023-06-05T19:18:29.578" v="124" actId="1076"/>
          <ac:spMkLst>
            <pc:docMk/>
            <pc:sldMk cId="1346559407" sldId="1599"/>
            <ac:spMk id="20" creationId="{C2BD83B6-9296-4D74-9E13-CC4F3CDE1F2D}"/>
          </ac:spMkLst>
        </pc:spChg>
        <pc:spChg chg="mod">
          <ac:chgData name="Zahra" userId="469a676c67ab1966" providerId="LiveId" clId="{366745CA-77E5-4756-AD7D-3C418D6D6FDB}" dt="2023-06-05T19:18:39.794" v="130" actId="1076"/>
          <ac:spMkLst>
            <pc:docMk/>
            <pc:sldMk cId="1346559407" sldId="1599"/>
            <ac:spMk id="25" creationId="{79D5BB95-5505-4C71-8A22-D6D63AB5934C}"/>
          </ac:spMkLst>
        </pc:spChg>
        <pc:picChg chg="add del">
          <ac:chgData name="Zahra" userId="469a676c67ab1966" providerId="LiveId" clId="{366745CA-77E5-4756-AD7D-3C418D6D6FDB}" dt="2023-06-05T19:17:42.304" v="112"/>
          <ac:picMkLst>
            <pc:docMk/>
            <pc:sldMk cId="1346559407" sldId="1599"/>
            <ac:picMk id="7" creationId="{80A6FFE5-A936-B70A-3D9D-025F9F1562F6}"/>
          </ac:picMkLst>
        </pc:picChg>
      </pc:sldChg>
      <pc:sldChg chg="addSp delSp modSp add del mod delAnim modAnim">
        <pc:chgData name="Zahra" userId="469a676c67ab1966" providerId="LiveId" clId="{366745CA-77E5-4756-AD7D-3C418D6D6FDB}" dt="2023-06-07T01:30:42.985" v="4017"/>
        <pc:sldMkLst>
          <pc:docMk/>
          <pc:sldMk cId="4181102382" sldId="1602"/>
        </pc:sldMkLst>
        <pc:spChg chg="del">
          <ac:chgData name="Zahra" userId="469a676c67ab1966" providerId="LiveId" clId="{366745CA-77E5-4756-AD7D-3C418D6D6FDB}" dt="2023-06-05T20:00:41.823" v="349" actId="478"/>
          <ac:spMkLst>
            <pc:docMk/>
            <pc:sldMk cId="4181102382" sldId="1602"/>
            <ac:spMk id="4" creationId="{1DBBD267-92ED-D2D7-D67D-927C34F724E1}"/>
          </ac:spMkLst>
        </pc:spChg>
        <pc:spChg chg="del">
          <ac:chgData name="Zahra" userId="469a676c67ab1966" providerId="LiveId" clId="{366745CA-77E5-4756-AD7D-3C418D6D6FDB}" dt="2023-06-05T20:00:46.677" v="355" actId="478"/>
          <ac:spMkLst>
            <pc:docMk/>
            <pc:sldMk cId="4181102382" sldId="1602"/>
            <ac:spMk id="5" creationId="{183A5E8F-1812-77C2-A2D5-F68E48FF248D}"/>
          </ac:spMkLst>
        </pc:spChg>
        <pc:spChg chg="del mod">
          <ac:chgData name="Zahra" userId="469a676c67ab1966" providerId="LiveId" clId="{366745CA-77E5-4756-AD7D-3C418D6D6FDB}" dt="2023-06-05T20:00:39.803" v="348" actId="478"/>
          <ac:spMkLst>
            <pc:docMk/>
            <pc:sldMk cId="4181102382" sldId="1602"/>
            <ac:spMk id="6" creationId="{F7437008-6774-7F05-9B76-3E2F8EAB5ABB}"/>
          </ac:spMkLst>
        </pc:spChg>
        <pc:spChg chg="del">
          <ac:chgData name="Zahra" userId="469a676c67ab1966" providerId="LiveId" clId="{366745CA-77E5-4756-AD7D-3C418D6D6FDB}" dt="2023-06-05T20:00:43.148" v="350" actId="478"/>
          <ac:spMkLst>
            <pc:docMk/>
            <pc:sldMk cId="4181102382" sldId="1602"/>
            <ac:spMk id="7" creationId="{EAE98C06-4A4C-9F07-BA31-41CA09ECE779}"/>
          </ac:spMkLst>
        </pc:spChg>
        <pc:spChg chg="del">
          <ac:chgData name="Zahra" userId="469a676c67ab1966" providerId="LiveId" clId="{366745CA-77E5-4756-AD7D-3C418D6D6FDB}" dt="2023-06-05T20:00:44.601" v="352" actId="478"/>
          <ac:spMkLst>
            <pc:docMk/>
            <pc:sldMk cId="4181102382" sldId="1602"/>
            <ac:spMk id="8" creationId="{4263DC51-C81D-DC63-0CBE-62E554216696}"/>
          </ac:spMkLst>
        </pc:spChg>
        <pc:spChg chg="del">
          <ac:chgData name="Zahra" userId="469a676c67ab1966" providerId="LiveId" clId="{366745CA-77E5-4756-AD7D-3C418D6D6FDB}" dt="2023-06-05T20:00:38.309" v="346" actId="478"/>
          <ac:spMkLst>
            <pc:docMk/>
            <pc:sldMk cId="4181102382" sldId="1602"/>
            <ac:spMk id="9" creationId="{38E4DE45-9637-DC37-A67A-003CEC3010A5}"/>
          </ac:spMkLst>
        </pc:spChg>
        <pc:spChg chg="mod">
          <ac:chgData name="Zahra" userId="469a676c67ab1966" providerId="LiveId" clId="{366745CA-77E5-4756-AD7D-3C418D6D6FDB}" dt="2023-06-06T23:07:31.267" v="2896" actId="1076"/>
          <ac:spMkLst>
            <pc:docMk/>
            <pc:sldMk cId="4181102382" sldId="1602"/>
            <ac:spMk id="12" creationId="{D3EEA659-DF59-23C4-45F9-4BCC278DC55B}"/>
          </ac:spMkLst>
        </pc:spChg>
        <pc:spChg chg="del">
          <ac:chgData name="Zahra" userId="469a676c67ab1966" providerId="LiveId" clId="{366745CA-77E5-4756-AD7D-3C418D6D6FDB}" dt="2023-06-05T20:00:37.462" v="345" actId="478"/>
          <ac:spMkLst>
            <pc:docMk/>
            <pc:sldMk cId="4181102382" sldId="1602"/>
            <ac:spMk id="21" creationId="{FC0B021A-B87A-F341-EB6D-DB4C0F437BDD}"/>
          </ac:spMkLst>
        </pc:spChg>
        <pc:spChg chg="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25" creationId="{72216293-2EEA-693C-4EA6-18B77C1D3F62}"/>
          </ac:spMkLst>
        </pc:spChg>
        <pc:spChg chg="add del 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26" creationId="{9D7C38FE-8877-7410-1CCF-481785CD70CB}"/>
          </ac:spMkLst>
        </pc:spChg>
        <pc:spChg chg="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27" creationId="{94AF4CEE-E53E-2355-B068-8B034A9BEE60}"/>
          </ac:spMkLst>
        </pc:spChg>
        <pc:spChg chg="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28" creationId="{C7B2998E-3E08-BE0F-115B-B513DE6A230D}"/>
          </ac:spMkLst>
        </pc:spChg>
        <pc:spChg chg="add del 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29" creationId="{354145E2-F933-0EDC-A706-57155DB134F1}"/>
          </ac:spMkLst>
        </pc:spChg>
        <pc:spChg chg="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30" creationId="{386A6DDD-B53F-F443-5E9D-E78ED2BC8E62}"/>
          </ac:spMkLst>
        </pc:spChg>
        <pc:spChg chg="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34" creationId="{BC7EB382-90A6-5466-8D6F-BC72C47C8C79}"/>
          </ac:spMkLst>
        </pc:spChg>
        <pc:spChg chg="add del mod topLvl">
          <ac:chgData name="Zahra" userId="469a676c67ab1966" providerId="LiveId" clId="{366745CA-77E5-4756-AD7D-3C418D6D6FDB}" dt="2023-06-05T20:04:02.038" v="397" actId="164"/>
          <ac:spMkLst>
            <pc:docMk/>
            <pc:sldMk cId="4181102382" sldId="1602"/>
            <ac:spMk id="38" creationId="{2D3981AC-3F0F-87F3-E6DA-067EF14EDA02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43" creationId="{57CAFC13-2D45-2810-EB2B-B3D14304E9A1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46" creationId="{B84D1A52-2BD5-349A-49B7-5721DA530915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47" creationId="{6BAFC254-1641-C2B7-D4D2-16DBA6FD3FBF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48" creationId="{2C7B3CFA-AAE0-D9AB-B577-DAF2809F0AC8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0" creationId="{3CA9F887-96DD-8B62-A352-508E7CA111CF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1" creationId="{D779CFD6-E6DD-125B-BA9E-6AD5E4FBA4C2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2" creationId="{2D3B29B1-9AB3-D204-983A-6A770142D69F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3" creationId="{39D26A6F-B82E-602D-0961-F29B4EAE71B1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4" creationId="{F53D7191-A491-EA77-5247-C3CB97D813D9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55" creationId="{B2CF1DB5-3E52-0E3D-642E-B0B2919082F8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61" creationId="{2C76DE87-0181-B222-EC29-3E3985A81449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67" creationId="{7FA2FB47-9E38-EF10-A18C-75AF2D0B3DF1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68" creationId="{B8C31AD9-4B03-ECE2-5DDD-32629ABBB044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69" creationId="{A09BE9CE-5C6D-B59F-6711-4CC4B9F1A937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70" creationId="{06D7A3EB-FB1C-4216-5D9B-0AF6ECCE4A91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71" creationId="{3C66A94E-9BCD-8ACB-90FA-03F1A332515E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72" creationId="{B2A47E37-BAEF-96E5-0A14-08B12725AECC}"/>
          </ac:spMkLst>
        </pc:spChg>
        <pc:spChg chg="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73" creationId="{F54F060D-1DC0-F453-147C-081E096FCAAA}"/>
          </ac:spMkLst>
        </pc:spChg>
        <pc:spChg chg="add mod topLvl">
          <ac:chgData name="Zahra" userId="469a676c67ab1966" providerId="LiveId" clId="{366745CA-77E5-4756-AD7D-3C418D6D6FDB}" dt="2023-06-05T20:02:56.788" v="381" actId="164"/>
          <ac:spMkLst>
            <pc:docMk/>
            <pc:sldMk cId="4181102382" sldId="1602"/>
            <ac:spMk id="76" creationId="{1F7355DA-EA56-21E3-6ADD-B7CE3990E92F}"/>
          </ac:spMkLst>
        </pc:spChg>
        <pc:spChg chg="add mod topLvl">
          <ac:chgData name="Zahra" userId="469a676c67ab1966" providerId="LiveId" clId="{366745CA-77E5-4756-AD7D-3C418D6D6FDB}" dt="2023-06-05T20:02:56.788" v="381" actId="164"/>
          <ac:spMkLst>
            <pc:docMk/>
            <pc:sldMk cId="4181102382" sldId="1602"/>
            <ac:spMk id="77" creationId="{2130C906-C26F-0621-7B45-9837023238E5}"/>
          </ac:spMkLst>
        </pc:spChg>
        <pc:spChg chg="add mod topLvl">
          <ac:chgData name="Zahra" userId="469a676c67ab1966" providerId="LiveId" clId="{366745CA-77E5-4756-AD7D-3C418D6D6FDB}" dt="2023-06-05T20:02:56.788" v="381" actId="164"/>
          <ac:spMkLst>
            <pc:docMk/>
            <pc:sldMk cId="4181102382" sldId="1602"/>
            <ac:spMk id="80" creationId="{8FF81366-FB2F-BB2E-309D-7FF4594B297C}"/>
          </ac:spMkLst>
        </pc:spChg>
        <pc:spChg chg="add 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81" creationId="{8AE388BF-E3CA-367E-429E-53DD9052305A}"/>
          </ac:spMkLst>
        </pc:spChg>
        <pc:spChg chg="add mod">
          <ac:chgData name="Zahra" userId="469a676c67ab1966" providerId="LiveId" clId="{366745CA-77E5-4756-AD7D-3C418D6D6FDB}" dt="2023-06-05T20:02:42.711" v="380" actId="165"/>
          <ac:spMkLst>
            <pc:docMk/>
            <pc:sldMk cId="4181102382" sldId="1602"/>
            <ac:spMk id="82" creationId="{CFBDEA69-9821-2B19-61E4-DE4021C016E7}"/>
          </ac:spMkLst>
        </pc:spChg>
        <pc:spChg chg="del mod">
          <ac:chgData name="Zahra" userId="469a676c67ab1966" providerId="LiveId" clId="{366745CA-77E5-4756-AD7D-3C418D6D6FDB}" dt="2023-06-05T20:00:49.322" v="358" actId="478"/>
          <ac:spMkLst>
            <pc:docMk/>
            <pc:sldMk cId="4181102382" sldId="1602"/>
            <ac:spMk id="104" creationId="{AFBB4383-C42A-32B9-666F-375F6CC2F27C}"/>
          </ac:spMkLst>
        </pc:spChg>
        <pc:grpChg chg="add del mod">
          <ac:chgData name="Zahra" userId="469a676c67ab1966" providerId="LiveId" clId="{366745CA-77E5-4756-AD7D-3C418D6D6FDB}" dt="2023-06-05T20:02:42.711" v="380" actId="165"/>
          <ac:grpSpMkLst>
            <pc:docMk/>
            <pc:sldMk cId="4181102382" sldId="1602"/>
            <ac:grpSpMk id="24" creationId="{43BC4993-A19C-E7A3-2F3D-94EE12547FB4}"/>
          </ac:grpSpMkLst>
        </pc:grpChg>
        <pc:grpChg chg="mod topLvl">
          <ac:chgData name="Zahra" userId="469a676c67ab1966" providerId="LiveId" clId="{366745CA-77E5-4756-AD7D-3C418D6D6FDB}" dt="2023-06-05T20:02:56.788" v="381" actId="164"/>
          <ac:grpSpMkLst>
            <pc:docMk/>
            <pc:sldMk cId="4181102382" sldId="1602"/>
            <ac:grpSpMk id="40" creationId="{5A57E822-B8A2-030F-846A-13F5EC032DA6}"/>
          </ac:grpSpMkLst>
        </pc:grpChg>
        <pc:grpChg chg="mod topLvl">
          <ac:chgData name="Zahra" userId="469a676c67ab1966" providerId="LiveId" clId="{366745CA-77E5-4756-AD7D-3C418D6D6FDB}" dt="2023-06-05T20:02:56.788" v="381" actId="164"/>
          <ac:grpSpMkLst>
            <pc:docMk/>
            <pc:sldMk cId="4181102382" sldId="1602"/>
            <ac:grpSpMk id="41" creationId="{81E1A675-98D4-1860-7C72-CF18BC79D15D}"/>
          </ac:grpSpMkLst>
        </pc:grpChg>
        <pc:grpChg chg="add mod">
          <ac:chgData name="Zahra" userId="469a676c67ab1966" providerId="LiveId" clId="{366745CA-77E5-4756-AD7D-3C418D6D6FDB}" dt="2023-06-05T20:04:02.038" v="397" actId="164"/>
          <ac:grpSpMkLst>
            <pc:docMk/>
            <pc:sldMk cId="4181102382" sldId="1602"/>
            <ac:grpSpMk id="83" creationId="{CC2401BD-4FBC-1990-7DC7-AC94D7D7EAC3}"/>
          </ac:grpSpMkLst>
        </pc:grpChg>
        <pc:grpChg chg="add mod">
          <ac:chgData name="Zahra" userId="469a676c67ab1966" providerId="LiveId" clId="{366745CA-77E5-4756-AD7D-3C418D6D6FDB}" dt="2023-06-05T20:04:02.038" v="397" actId="164"/>
          <ac:grpSpMkLst>
            <pc:docMk/>
            <pc:sldMk cId="4181102382" sldId="1602"/>
            <ac:grpSpMk id="84" creationId="{D815049F-EAAF-2077-A2DC-F943FB8D4C97}"/>
          </ac:grpSpMkLst>
        </pc:grpChg>
        <pc:grpChg chg="del">
          <ac:chgData name="Zahra" userId="469a676c67ab1966" providerId="LiveId" clId="{366745CA-77E5-4756-AD7D-3C418D6D6FDB}" dt="2023-06-05T20:00:45.403" v="353" actId="478"/>
          <ac:grpSpMkLst>
            <pc:docMk/>
            <pc:sldMk cId="4181102382" sldId="1602"/>
            <ac:grpSpMk id="132" creationId="{C3D7D0ED-F833-EE1A-DBEF-64F168A8252E}"/>
          </ac:grpSpMkLst>
        </pc:grpChg>
        <pc:grpChg chg="del">
          <ac:chgData name="Zahra" userId="469a676c67ab1966" providerId="LiveId" clId="{366745CA-77E5-4756-AD7D-3C418D6D6FDB}" dt="2023-06-05T20:00:48.113" v="356" actId="478"/>
          <ac:grpSpMkLst>
            <pc:docMk/>
            <pc:sldMk cId="4181102382" sldId="1602"/>
            <ac:grpSpMk id="133" creationId="{F94CACB1-639D-3970-D75A-E43F33D01845}"/>
          </ac:grpSpMkLst>
        </pc:grpChg>
        <pc:cxnChg chg="del mod">
          <ac:chgData name="Zahra" userId="469a676c67ab1966" providerId="LiveId" clId="{366745CA-77E5-4756-AD7D-3C418D6D6FDB}" dt="2023-06-05T20:00:43.734" v="351" actId="478"/>
          <ac:cxnSpMkLst>
            <pc:docMk/>
            <pc:sldMk cId="4181102382" sldId="1602"/>
            <ac:cxnSpMk id="11" creationId="{8DB20038-D9A9-1E38-28DD-D656E4451183}"/>
          </ac:cxnSpMkLst>
        </pc:cxnChg>
        <pc:cxnChg chg="del mod">
          <ac:chgData name="Zahra" userId="469a676c67ab1966" providerId="LiveId" clId="{366745CA-77E5-4756-AD7D-3C418D6D6FDB}" dt="2023-06-05T20:00:39.260" v="347" actId="478"/>
          <ac:cxnSpMkLst>
            <pc:docMk/>
            <pc:sldMk cId="4181102382" sldId="1602"/>
            <ac:cxnSpMk id="15" creationId="{77F91F2B-E54C-B6B0-F586-892F7D44B556}"/>
          </ac:cxnSpMkLst>
        </pc:cxnChg>
        <pc:cxnChg chg="del mod">
          <ac:chgData name="Zahra" userId="469a676c67ab1966" providerId="LiveId" clId="{366745CA-77E5-4756-AD7D-3C418D6D6FDB}" dt="2023-06-05T20:00:46.206" v="354" actId="478"/>
          <ac:cxnSpMkLst>
            <pc:docMk/>
            <pc:sldMk cId="4181102382" sldId="1602"/>
            <ac:cxnSpMk id="17" creationId="{18860C30-BE34-D301-54C0-DC6C05F29A3B}"/>
          </ac:cxnSpMkLst>
        </pc:cxnChg>
        <pc:cxnChg chg="add mod">
          <ac:chgData name="Zahra" userId="469a676c67ab1966" providerId="LiveId" clId="{366745CA-77E5-4756-AD7D-3C418D6D6FDB}" dt="2023-06-05T19:57:14.388" v="322" actId="571"/>
          <ac:cxnSpMkLst>
            <pc:docMk/>
            <pc:sldMk cId="4181102382" sldId="1602"/>
            <ac:cxnSpMk id="27" creationId="{C5EE8DD8-E294-A6F6-D37B-D4F343698CDF}"/>
          </ac:cxnSpMkLst>
        </pc:cxnChg>
        <pc:cxnChg chg="mod topLvl">
          <ac:chgData name="Zahra" userId="469a676c67ab1966" providerId="LiveId" clId="{366745CA-77E5-4756-AD7D-3C418D6D6FDB}" dt="2023-06-05T20:04:02.038" v="397" actId="164"/>
          <ac:cxnSpMkLst>
            <pc:docMk/>
            <pc:sldMk cId="4181102382" sldId="1602"/>
            <ac:cxnSpMk id="31" creationId="{EA78353C-8D52-40FF-7941-CB8D563BEF93}"/>
          </ac:cxnSpMkLst>
        </pc:cxnChg>
        <pc:cxnChg chg="mod topLvl">
          <ac:chgData name="Zahra" userId="469a676c67ab1966" providerId="LiveId" clId="{366745CA-77E5-4756-AD7D-3C418D6D6FDB}" dt="2023-06-05T20:04:02.038" v="397" actId="164"/>
          <ac:cxnSpMkLst>
            <pc:docMk/>
            <pc:sldMk cId="4181102382" sldId="1602"/>
            <ac:cxnSpMk id="32" creationId="{6EF66AF3-33B2-1E49-E5F1-20B3C45013DE}"/>
          </ac:cxnSpMkLst>
        </pc:cxnChg>
        <pc:cxnChg chg="mod topLvl">
          <ac:chgData name="Zahra" userId="469a676c67ab1966" providerId="LiveId" clId="{366745CA-77E5-4756-AD7D-3C418D6D6FDB}" dt="2023-06-05T20:04:02.038" v="397" actId="164"/>
          <ac:cxnSpMkLst>
            <pc:docMk/>
            <pc:sldMk cId="4181102382" sldId="1602"/>
            <ac:cxnSpMk id="33" creationId="{A7699FF6-CC6A-3F8E-3960-8A0A0D2D8B60}"/>
          </ac:cxnSpMkLst>
        </pc:cxnChg>
        <pc:cxnChg chg="mod topLvl">
          <ac:chgData name="Zahra" userId="469a676c67ab1966" providerId="LiveId" clId="{366745CA-77E5-4756-AD7D-3C418D6D6FDB}" dt="2023-06-05T20:04:02.038" v="397" actId="164"/>
          <ac:cxnSpMkLst>
            <pc:docMk/>
            <pc:sldMk cId="4181102382" sldId="1602"/>
            <ac:cxnSpMk id="35" creationId="{E1387E94-83A3-638B-8E13-4BF9BA26EAF8}"/>
          </ac:cxnSpMkLst>
        </pc:cxnChg>
        <pc:cxnChg chg="mod topLvl">
          <ac:chgData name="Zahra" userId="469a676c67ab1966" providerId="LiveId" clId="{366745CA-77E5-4756-AD7D-3C418D6D6FDB}" dt="2023-06-05T20:04:02.038" v="397" actId="164"/>
          <ac:cxnSpMkLst>
            <pc:docMk/>
            <pc:sldMk cId="4181102382" sldId="1602"/>
            <ac:cxnSpMk id="36" creationId="{688C7425-3126-40D5-9DB4-84E28412010D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37" creationId="{C184DF5D-F1D2-5F4B-97EA-8C5D4C75DD39}"/>
          </ac:cxnSpMkLst>
        </pc:cxnChg>
        <pc:cxnChg chg="mod topLvl">
          <ac:chgData name="Zahra" userId="469a676c67ab1966" providerId="LiveId" clId="{366745CA-77E5-4756-AD7D-3C418D6D6FDB}" dt="2023-06-05T20:03:26.781" v="393" actId="478"/>
          <ac:cxnSpMkLst>
            <pc:docMk/>
            <pc:sldMk cId="4181102382" sldId="1602"/>
            <ac:cxnSpMk id="39" creationId="{D3434C70-F306-1281-083A-B6B8864898A2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42" creationId="{8ADE582E-3001-E4F7-7800-E9C277C61C60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44" creationId="{2AFD2C80-CE24-667A-5804-64B22761BA8F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45" creationId="{E0682344-8432-CD91-0E6F-B539A57F5B47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56" creationId="{318CFD9C-4D55-4F3A-101A-BDC3D1B7F175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57" creationId="{222305AB-DEAF-5F2F-B67F-DFF2080F57A7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58" creationId="{0BA2055B-BA57-210B-0C59-B1415F18BBDD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59" creationId="{B13099B5-B52D-B098-477E-7F67A138E1C4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60" creationId="{3630B31A-031B-78EF-5136-632CC921CE3C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62" creationId="{B5CD2664-2571-94AA-75E7-F92AB00B7F6E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63" creationId="{941547E4-AB1E-6893-7D30-FD700EED3369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64" creationId="{E2DD521A-D784-3BAE-4787-D642498405FE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65" creationId="{3A729C1B-86CF-3B7C-A06C-4A0DC9E88813}"/>
          </ac:cxnSpMkLst>
        </pc:cxnChg>
        <pc:cxnChg chg="mod">
          <ac:chgData name="Zahra" userId="469a676c67ab1966" providerId="LiveId" clId="{366745CA-77E5-4756-AD7D-3C418D6D6FDB}" dt="2023-06-05T20:02:42.711" v="380" actId="165"/>
          <ac:cxnSpMkLst>
            <pc:docMk/>
            <pc:sldMk cId="4181102382" sldId="1602"/>
            <ac:cxnSpMk id="66" creationId="{AF88D5B8-C7AA-D946-2BC7-D1349DDBC0BE}"/>
          </ac:cxnSpMkLst>
        </pc:cxnChg>
        <pc:cxnChg chg="add mod topLvl">
          <ac:chgData name="Zahra" userId="469a676c67ab1966" providerId="LiveId" clId="{366745CA-77E5-4756-AD7D-3C418D6D6FDB}" dt="2023-06-05T20:02:56.788" v="381" actId="164"/>
          <ac:cxnSpMkLst>
            <pc:docMk/>
            <pc:sldMk cId="4181102382" sldId="1602"/>
            <ac:cxnSpMk id="78" creationId="{4A1436B4-6966-E126-1EF2-EFDBACD9D8A5}"/>
          </ac:cxnSpMkLst>
        </pc:cxnChg>
        <pc:cxnChg chg="add mod topLvl">
          <ac:chgData name="Zahra" userId="469a676c67ab1966" providerId="LiveId" clId="{366745CA-77E5-4756-AD7D-3C418D6D6FDB}" dt="2023-06-05T20:02:56.788" v="381" actId="164"/>
          <ac:cxnSpMkLst>
            <pc:docMk/>
            <pc:sldMk cId="4181102382" sldId="1602"/>
            <ac:cxnSpMk id="79" creationId="{A23C91CC-9BB8-E2AA-71D6-2A67B8F4081F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87" creationId="{EA0F4DDA-7287-468F-AEED-414E1B840288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88" creationId="{50536B7D-5402-60FD-BC1D-685FC3C21DA1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89" creationId="{8B3C9C85-CC8D-367F-2A7E-86EBED2F0B6D}"/>
          </ac:cxnSpMkLst>
        </pc:cxnChg>
        <pc:cxnChg chg="mod">
          <ac:chgData name="Zahra" userId="469a676c67ab1966" providerId="LiveId" clId="{366745CA-77E5-4756-AD7D-3C418D6D6FDB}" dt="2023-06-05T20:00:45.403" v="353" actId="478"/>
          <ac:cxnSpMkLst>
            <pc:docMk/>
            <pc:sldMk cId="4181102382" sldId="1602"/>
            <ac:cxnSpMk id="90" creationId="{771D9DC3-3E2F-4398-D69B-93B1992738C4}"/>
          </ac:cxnSpMkLst>
        </pc:cxnChg>
        <pc:cxnChg chg="del mod">
          <ac:chgData name="Zahra" userId="469a676c67ab1966" providerId="LiveId" clId="{366745CA-77E5-4756-AD7D-3C418D6D6FDB}" dt="2023-06-05T20:00:51.837" v="361" actId="478"/>
          <ac:cxnSpMkLst>
            <pc:docMk/>
            <pc:sldMk cId="4181102382" sldId="1602"/>
            <ac:cxnSpMk id="92" creationId="{56ED60B0-2629-DA53-F576-AE2FB43BA755}"/>
          </ac:cxnSpMkLst>
        </pc:cxnChg>
        <pc:cxnChg chg="del mod">
          <ac:chgData name="Zahra" userId="469a676c67ab1966" providerId="LiveId" clId="{366745CA-77E5-4756-AD7D-3C418D6D6FDB}" dt="2023-06-05T20:00:51.176" v="360" actId="478"/>
          <ac:cxnSpMkLst>
            <pc:docMk/>
            <pc:sldMk cId="4181102382" sldId="1602"/>
            <ac:cxnSpMk id="96" creationId="{B02B0B6B-72E1-F7CC-80C5-7BD28D4442BB}"/>
          </ac:cxnSpMkLst>
        </pc:cxnChg>
        <pc:cxnChg chg="del mod">
          <ac:chgData name="Zahra" userId="469a676c67ab1966" providerId="LiveId" clId="{366745CA-77E5-4756-AD7D-3C418D6D6FDB}" dt="2023-06-05T20:00:50.208" v="359" actId="478"/>
          <ac:cxnSpMkLst>
            <pc:docMk/>
            <pc:sldMk cId="4181102382" sldId="1602"/>
            <ac:cxnSpMk id="105" creationId="{8D6E1C9C-CBE3-16F9-0377-08727CD90269}"/>
          </ac:cxnSpMkLst>
        </pc:cxnChg>
      </pc:sldChg>
      <pc:sldChg chg="addSp delSp modSp mod">
        <pc:chgData name="Zahra" userId="469a676c67ab1966" providerId="LiveId" clId="{366745CA-77E5-4756-AD7D-3C418D6D6FDB}" dt="2023-06-07T01:19:27.247" v="3881" actId="1076"/>
        <pc:sldMkLst>
          <pc:docMk/>
          <pc:sldMk cId="666235672" sldId="1603"/>
        </pc:sldMkLst>
        <pc:spChg chg="del">
          <ac:chgData name="Zahra" userId="469a676c67ab1966" providerId="LiveId" clId="{366745CA-77E5-4756-AD7D-3C418D6D6FDB}" dt="2023-06-05T21:08:43.680" v="2330" actId="478"/>
          <ac:spMkLst>
            <pc:docMk/>
            <pc:sldMk cId="666235672" sldId="1603"/>
            <ac:spMk id="10" creationId="{477404B9-E933-6C72-C362-36427675B129}"/>
          </ac:spMkLst>
        </pc:spChg>
        <pc:picChg chg="add del mod">
          <ac:chgData name="Zahra" userId="469a676c67ab1966" providerId="LiveId" clId="{366745CA-77E5-4756-AD7D-3C418D6D6FDB}" dt="2023-06-07T01:19:08.079" v="3875" actId="478"/>
          <ac:picMkLst>
            <pc:docMk/>
            <pc:sldMk cId="666235672" sldId="1603"/>
            <ac:picMk id="5" creationId="{B65D1ABC-FD96-B178-AC3B-54FDA742703C}"/>
          </ac:picMkLst>
        </pc:picChg>
        <pc:picChg chg="add mod">
          <ac:chgData name="Zahra" userId="469a676c67ab1966" providerId="LiveId" clId="{366745CA-77E5-4756-AD7D-3C418D6D6FDB}" dt="2023-06-07T01:19:27.247" v="3881" actId="1076"/>
          <ac:picMkLst>
            <pc:docMk/>
            <pc:sldMk cId="666235672" sldId="1603"/>
            <ac:picMk id="6" creationId="{CBD7075A-D859-FAC1-7D33-1F1451FA37F7}"/>
          </ac:picMkLst>
        </pc:picChg>
        <pc:picChg chg="del">
          <ac:chgData name="Zahra" userId="469a676c67ab1966" providerId="LiveId" clId="{366745CA-77E5-4756-AD7D-3C418D6D6FDB}" dt="2023-06-05T21:08:41.235" v="2329" actId="478"/>
          <ac:picMkLst>
            <pc:docMk/>
            <pc:sldMk cId="666235672" sldId="1603"/>
            <ac:picMk id="8" creationId="{F0F4DD7B-A6BA-A082-D408-1F52DE6BE8FF}"/>
          </ac:picMkLst>
        </pc:picChg>
      </pc:sldChg>
      <pc:sldChg chg="addSp delSp modSp mod modAnim">
        <pc:chgData name="Zahra" userId="469a676c67ab1966" providerId="LiveId" clId="{366745CA-77E5-4756-AD7D-3C418D6D6FDB}" dt="2023-06-07T01:21:29.294" v="3930" actId="20577"/>
        <pc:sldMkLst>
          <pc:docMk/>
          <pc:sldMk cId="992351742" sldId="1604"/>
        </pc:sldMkLst>
        <pc:spChg chg="mod">
          <ac:chgData name="Zahra" userId="469a676c67ab1966" providerId="LiveId" clId="{366745CA-77E5-4756-AD7D-3C418D6D6FDB}" dt="2023-06-07T01:21:28.148" v="3927" actId="20577"/>
          <ac:spMkLst>
            <pc:docMk/>
            <pc:sldMk cId="992351742" sldId="1604"/>
            <ac:spMk id="8" creationId="{D91B6492-9ADF-84C9-2EFC-A6514EA1D674}"/>
          </ac:spMkLst>
        </pc:spChg>
        <pc:spChg chg="add mod">
          <ac:chgData name="Zahra" userId="469a676c67ab1966" providerId="LiveId" clId="{366745CA-77E5-4756-AD7D-3C418D6D6FDB}" dt="2023-06-07T01:20:57.766" v="3909" actId="1076"/>
          <ac:spMkLst>
            <pc:docMk/>
            <pc:sldMk cId="992351742" sldId="1604"/>
            <ac:spMk id="9" creationId="{D5DF6C2D-A33E-7EDE-4EFB-50CCD01F37C8}"/>
          </ac:spMkLst>
        </pc:spChg>
        <pc:spChg chg="add mod ord">
          <ac:chgData name="Zahra" userId="469a676c67ab1966" providerId="LiveId" clId="{366745CA-77E5-4756-AD7D-3C418D6D6FDB}" dt="2023-06-07T01:20:08.753" v="3895" actId="14100"/>
          <ac:spMkLst>
            <pc:docMk/>
            <pc:sldMk cId="992351742" sldId="1604"/>
            <ac:spMk id="10" creationId="{C6549D07-FA4C-72CB-AE86-61C7B6BD319B}"/>
          </ac:spMkLst>
        </pc:spChg>
        <pc:spChg chg="mod ord topLvl">
          <ac:chgData name="Zahra" userId="469a676c67ab1966" providerId="LiveId" clId="{366745CA-77E5-4756-AD7D-3C418D6D6FDB}" dt="2023-06-07T01:20:31.672" v="3900" actId="165"/>
          <ac:spMkLst>
            <pc:docMk/>
            <pc:sldMk cId="992351742" sldId="1604"/>
            <ac:spMk id="12" creationId="{F7EECB36-81BE-77B4-3276-DD8E4AA94ACE}"/>
          </ac:spMkLst>
        </pc:spChg>
        <pc:spChg chg="mod topLvl">
          <ac:chgData name="Zahra" userId="469a676c67ab1966" providerId="LiveId" clId="{366745CA-77E5-4756-AD7D-3C418D6D6FDB}" dt="2023-06-07T01:20:46.937" v="3906" actId="164"/>
          <ac:spMkLst>
            <pc:docMk/>
            <pc:sldMk cId="992351742" sldId="1604"/>
            <ac:spMk id="13" creationId="{51A50FB8-EA0B-C4E9-53E6-029F39ADB54E}"/>
          </ac:spMkLst>
        </pc:spChg>
        <pc:spChg chg="mod ord topLvl">
          <ac:chgData name="Zahra" userId="469a676c67ab1966" providerId="LiveId" clId="{366745CA-77E5-4756-AD7D-3C418D6D6FDB}" dt="2023-06-07T01:20:46.937" v="3906" actId="164"/>
          <ac:spMkLst>
            <pc:docMk/>
            <pc:sldMk cId="992351742" sldId="1604"/>
            <ac:spMk id="14" creationId="{E2EC5642-A312-25C1-D42B-31DEBF9409CB}"/>
          </ac:spMkLst>
        </pc:spChg>
        <pc:grpChg chg="add mod">
          <ac:chgData name="Zahra" userId="469a676c67ab1966" providerId="LiveId" clId="{366745CA-77E5-4756-AD7D-3C418D6D6FDB}" dt="2023-06-07T01:20:16.279" v="3897" actId="1076"/>
          <ac:grpSpMkLst>
            <pc:docMk/>
            <pc:sldMk cId="992351742" sldId="1604"/>
            <ac:grpSpMk id="11" creationId="{7CE3A1CC-012F-1D49-A44E-3FFA8B4081FC}"/>
          </ac:grpSpMkLst>
        </pc:grpChg>
        <pc:grpChg chg="del mod ord">
          <ac:chgData name="Zahra" userId="469a676c67ab1966" providerId="LiveId" clId="{366745CA-77E5-4756-AD7D-3C418D6D6FDB}" dt="2023-06-07T01:20:31.672" v="3900" actId="165"/>
          <ac:grpSpMkLst>
            <pc:docMk/>
            <pc:sldMk cId="992351742" sldId="1604"/>
            <ac:grpSpMk id="15" creationId="{6F4FD76D-989D-7AFC-6F81-69E49050618F}"/>
          </ac:grpSpMkLst>
        </pc:grpChg>
        <pc:grpChg chg="add mod">
          <ac:chgData name="Zahra" userId="469a676c67ab1966" providerId="LiveId" clId="{366745CA-77E5-4756-AD7D-3C418D6D6FDB}" dt="2023-06-07T01:20:46.937" v="3906" actId="164"/>
          <ac:grpSpMkLst>
            <pc:docMk/>
            <pc:sldMk cId="992351742" sldId="1604"/>
            <ac:grpSpMk id="16" creationId="{E142155B-6246-B152-E59A-B6FEA2EEB4A5}"/>
          </ac:grpSpMkLst>
        </pc:grpChg>
        <pc:picChg chg="add del mod">
          <ac:chgData name="Zahra" userId="469a676c67ab1966" providerId="LiveId" clId="{366745CA-77E5-4756-AD7D-3C418D6D6FDB}" dt="2023-06-05T21:17:56.591" v="2445" actId="478"/>
          <ac:picMkLst>
            <pc:docMk/>
            <pc:sldMk cId="992351742" sldId="1604"/>
            <ac:picMk id="5" creationId="{173F65A6-121B-4B63-D5E5-5FECFE6C3C6C}"/>
          </ac:picMkLst>
        </pc:picChg>
        <pc:picChg chg="add mod">
          <ac:chgData name="Zahra" userId="469a676c67ab1966" providerId="LiveId" clId="{366745CA-77E5-4756-AD7D-3C418D6D6FDB}" dt="2023-06-07T01:19:59.280" v="3890" actId="164"/>
          <ac:picMkLst>
            <pc:docMk/>
            <pc:sldMk cId="992351742" sldId="1604"/>
            <ac:picMk id="5" creationId="{AC601962-1FA5-9DAE-65BA-1A240029C266}"/>
          </ac:picMkLst>
        </pc:picChg>
        <pc:picChg chg="add del">
          <ac:chgData name="Zahra" userId="469a676c67ab1966" providerId="LiveId" clId="{366745CA-77E5-4756-AD7D-3C418D6D6FDB}" dt="2023-06-05T21:05:26.120" v="2279" actId="478"/>
          <ac:picMkLst>
            <pc:docMk/>
            <pc:sldMk cId="992351742" sldId="1604"/>
            <ac:picMk id="11" creationId="{AFA8A7E4-573D-AFF6-ADB0-4DB74058B333}"/>
          </ac:picMkLst>
        </pc:picChg>
        <pc:picChg chg="add del mod">
          <ac:chgData name="Zahra" userId="469a676c67ab1966" providerId="LiveId" clId="{366745CA-77E5-4756-AD7D-3C418D6D6FDB}" dt="2023-06-07T01:19:35.168" v="3882" actId="478"/>
          <ac:picMkLst>
            <pc:docMk/>
            <pc:sldMk cId="992351742" sldId="1604"/>
            <ac:picMk id="17" creationId="{2DE7E203-82D3-7B1A-4914-5AEDCC8390E9}"/>
          </ac:picMkLst>
        </pc:picChg>
      </pc:sldChg>
      <pc:sldChg chg="addSp delSp modSp add del mod">
        <pc:chgData name="Zahra" userId="469a676c67ab1966" providerId="LiveId" clId="{366745CA-77E5-4756-AD7D-3C418D6D6FDB}" dt="2023-06-06T23:18:55.310" v="3097" actId="20577"/>
        <pc:sldMkLst>
          <pc:docMk/>
          <pc:sldMk cId="3045833099" sldId="1611"/>
        </pc:sldMkLst>
        <pc:spChg chg="mod">
          <ac:chgData name="Zahra" userId="469a676c67ab1966" providerId="LiveId" clId="{366745CA-77E5-4756-AD7D-3C418D6D6FDB}" dt="2023-06-06T23:18:55.310" v="3097" actId="20577"/>
          <ac:spMkLst>
            <pc:docMk/>
            <pc:sldMk cId="3045833099" sldId="1611"/>
            <ac:spMk id="3" creationId="{7DA92920-6FA7-7C34-72DE-D5473AF78568}"/>
          </ac:spMkLst>
        </pc:spChg>
        <pc:spChg chg="mod">
          <ac:chgData name="Zahra" userId="469a676c67ab1966" providerId="LiveId" clId="{366745CA-77E5-4756-AD7D-3C418D6D6FDB}" dt="2023-06-06T23:17:27.211" v="3068" actId="1076"/>
          <ac:spMkLst>
            <pc:docMk/>
            <pc:sldMk cId="3045833099" sldId="1611"/>
            <ac:spMk id="4" creationId="{DF5B77B3-E72A-81B6-6FA1-FFA815075B32}"/>
          </ac:spMkLst>
        </pc:spChg>
        <pc:spChg chg="add mod">
          <ac:chgData name="Zahra" userId="469a676c67ab1966" providerId="LiveId" clId="{366745CA-77E5-4756-AD7D-3C418D6D6FDB}" dt="2023-06-06T23:17:29.571" v="3069" actId="1076"/>
          <ac:spMkLst>
            <pc:docMk/>
            <pc:sldMk cId="3045833099" sldId="1611"/>
            <ac:spMk id="6" creationId="{77C25C35-C20E-3F29-2DB9-535AE85CD450}"/>
          </ac:spMkLst>
        </pc:spChg>
        <pc:spChg chg="mod">
          <ac:chgData name="Zahra" userId="469a676c67ab1966" providerId="LiveId" clId="{366745CA-77E5-4756-AD7D-3C418D6D6FDB}" dt="2023-06-06T23:17:46.964" v="3075" actId="14100"/>
          <ac:spMkLst>
            <pc:docMk/>
            <pc:sldMk cId="3045833099" sldId="1611"/>
            <ac:spMk id="8" creationId="{C60A849B-7578-CAF3-C638-A82041AF7A3E}"/>
          </ac:spMkLst>
        </pc:spChg>
        <pc:grpChg chg="add mod">
          <ac:chgData name="Zahra" userId="469a676c67ab1966" providerId="LiveId" clId="{366745CA-77E5-4756-AD7D-3C418D6D6FDB}" dt="2023-06-06T23:17:32.762" v="3070" actId="1076"/>
          <ac:grpSpMkLst>
            <pc:docMk/>
            <pc:sldMk cId="3045833099" sldId="1611"/>
            <ac:grpSpMk id="10" creationId="{E3A2A3C1-F3EF-3CDF-197A-FC0ADE35F84A}"/>
          </ac:grpSpMkLst>
        </pc:grpChg>
        <pc:picChg chg="del">
          <ac:chgData name="Zahra" userId="469a676c67ab1966" providerId="LiveId" clId="{366745CA-77E5-4756-AD7D-3C418D6D6FDB}" dt="2023-06-06T23:16:55.682" v="3060" actId="478"/>
          <ac:picMkLst>
            <pc:docMk/>
            <pc:sldMk cId="3045833099" sldId="1611"/>
            <ac:picMk id="5" creationId="{3122DE45-7932-FDD3-65C3-98E4B3F7A518}"/>
          </ac:picMkLst>
        </pc:picChg>
        <pc:picChg chg="del">
          <ac:chgData name="Zahra" userId="469a676c67ab1966" providerId="LiveId" clId="{366745CA-77E5-4756-AD7D-3C418D6D6FDB}" dt="2023-06-06T23:16:53.794" v="3059" actId="478"/>
          <ac:picMkLst>
            <pc:docMk/>
            <pc:sldMk cId="3045833099" sldId="1611"/>
            <ac:picMk id="7" creationId="{BCB6FC36-8F84-7199-914E-75849883BFC8}"/>
          </ac:picMkLst>
        </pc:picChg>
        <pc:picChg chg="del">
          <ac:chgData name="Zahra" userId="469a676c67ab1966" providerId="LiveId" clId="{366745CA-77E5-4756-AD7D-3C418D6D6FDB}" dt="2023-06-06T23:16:52.087" v="3058" actId="478"/>
          <ac:picMkLst>
            <pc:docMk/>
            <pc:sldMk cId="3045833099" sldId="1611"/>
            <ac:picMk id="9" creationId="{9AFABD38-1385-129C-3E67-40805B56E615}"/>
          </ac:picMkLst>
        </pc:picChg>
        <pc:picChg chg="del">
          <ac:chgData name="Zahra" userId="469a676c67ab1966" providerId="LiveId" clId="{366745CA-77E5-4756-AD7D-3C418D6D6FDB}" dt="2023-06-06T23:16:52.087" v="3058" actId="478"/>
          <ac:picMkLst>
            <pc:docMk/>
            <pc:sldMk cId="3045833099" sldId="1611"/>
            <ac:picMk id="11" creationId="{32465F4D-971D-D0E7-E369-39F672DB8533}"/>
          </ac:picMkLst>
        </pc:picChg>
        <pc:picChg chg="mod">
          <ac:chgData name="Zahra" userId="469a676c67ab1966" providerId="LiveId" clId="{366745CA-77E5-4756-AD7D-3C418D6D6FDB}" dt="2023-06-06T23:17:15.435" v="3064"/>
          <ac:picMkLst>
            <pc:docMk/>
            <pc:sldMk cId="3045833099" sldId="1611"/>
            <ac:picMk id="12" creationId="{FE33DD95-E624-DE51-5C89-C81FC5A9A02C}"/>
          </ac:picMkLst>
        </pc:picChg>
        <pc:picChg chg="mod">
          <ac:chgData name="Zahra" userId="469a676c67ab1966" providerId="LiveId" clId="{366745CA-77E5-4756-AD7D-3C418D6D6FDB}" dt="2023-06-06T23:17:15.435" v="3064"/>
          <ac:picMkLst>
            <pc:docMk/>
            <pc:sldMk cId="3045833099" sldId="1611"/>
            <ac:picMk id="13" creationId="{6743467C-21DD-907C-B840-0A9A6781953A}"/>
          </ac:picMkLst>
        </pc:picChg>
        <pc:picChg chg="add mod">
          <ac:chgData name="Zahra" userId="469a676c67ab1966" providerId="LiveId" clId="{366745CA-77E5-4756-AD7D-3C418D6D6FDB}" dt="2023-06-06T23:18:02.156" v="3076" actId="1076"/>
          <ac:picMkLst>
            <pc:docMk/>
            <pc:sldMk cId="3045833099" sldId="1611"/>
            <ac:picMk id="14" creationId="{F03784A2-0881-C2DA-52E9-94EF7E78B737}"/>
          </ac:picMkLst>
        </pc:picChg>
        <pc:picChg chg="add mod">
          <ac:chgData name="Zahra" userId="469a676c67ab1966" providerId="LiveId" clId="{366745CA-77E5-4756-AD7D-3C418D6D6FDB}" dt="2023-06-06T23:17:39.004" v="3072" actId="1076"/>
          <ac:picMkLst>
            <pc:docMk/>
            <pc:sldMk cId="3045833099" sldId="1611"/>
            <ac:picMk id="15" creationId="{60CB037D-DA2D-2BFA-283A-39A2B9E305C8}"/>
          </ac:picMkLst>
        </pc:picChg>
      </pc:sldChg>
      <pc:sldChg chg="addSp delSp modSp mod">
        <pc:chgData name="Zahra" userId="469a676c67ab1966" providerId="LiveId" clId="{366745CA-77E5-4756-AD7D-3C418D6D6FDB}" dt="2023-06-06T23:45:46.395" v="3558" actId="1076"/>
        <pc:sldMkLst>
          <pc:docMk/>
          <pc:sldMk cId="2387186113" sldId="1612"/>
        </pc:sldMkLst>
        <pc:spChg chg="mod">
          <ac:chgData name="Zahra" userId="469a676c67ab1966" providerId="LiveId" clId="{366745CA-77E5-4756-AD7D-3C418D6D6FDB}" dt="2023-06-06T23:19:07.805" v="3098"/>
          <ac:spMkLst>
            <pc:docMk/>
            <pc:sldMk cId="2387186113" sldId="1612"/>
            <ac:spMk id="3" creationId="{7DA92920-6FA7-7C34-72DE-D5473AF78568}"/>
          </ac:spMkLst>
        </pc:spChg>
        <pc:spChg chg="del mod">
          <ac:chgData name="Zahra" userId="469a676c67ab1966" providerId="LiveId" clId="{366745CA-77E5-4756-AD7D-3C418D6D6FDB}" dt="2023-06-06T23:18:07.434" v="3077" actId="478"/>
          <ac:spMkLst>
            <pc:docMk/>
            <pc:sldMk cId="2387186113" sldId="1612"/>
            <ac:spMk id="4" creationId="{DF5B77B3-E72A-81B6-6FA1-FFA815075B32}"/>
          </ac:spMkLst>
        </pc:spChg>
        <pc:spChg chg="mod ord">
          <ac:chgData name="Zahra" userId="469a676c67ab1966" providerId="LiveId" clId="{366745CA-77E5-4756-AD7D-3C418D6D6FDB}" dt="2023-06-06T23:45:46.395" v="3558" actId="1076"/>
          <ac:spMkLst>
            <pc:docMk/>
            <pc:sldMk cId="2387186113" sldId="1612"/>
            <ac:spMk id="7" creationId="{F3C70B5D-50F9-4956-41A5-CC92EDD51040}"/>
          </ac:spMkLst>
        </pc:spChg>
        <pc:spChg chg="add del mod">
          <ac:chgData name="Zahra" userId="469a676c67ab1966" providerId="LiveId" clId="{366745CA-77E5-4756-AD7D-3C418D6D6FDB}" dt="2023-06-06T23:18:51.014" v="3088"/>
          <ac:spMkLst>
            <pc:docMk/>
            <pc:sldMk cId="2387186113" sldId="1612"/>
            <ac:spMk id="12" creationId="{4C03E490-FFCE-57A5-2F20-23C4662715C9}"/>
          </ac:spMkLst>
        </pc:spChg>
        <pc:spChg chg="add mod">
          <ac:chgData name="Zahra" userId="469a676c67ab1966" providerId="LiveId" clId="{366745CA-77E5-4756-AD7D-3C418D6D6FDB}" dt="2023-06-06T23:31:38.028" v="3377" actId="12"/>
          <ac:spMkLst>
            <pc:docMk/>
            <pc:sldMk cId="2387186113" sldId="1612"/>
            <ac:spMk id="13" creationId="{0E671EE9-32D4-D5F2-D7DA-8EF43EED0C67}"/>
          </ac:spMkLst>
        </pc:spChg>
        <pc:grpChg chg="del mod">
          <ac:chgData name="Zahra" userId="469a676c67ab1966" providerId="LiveId" clId="{366745CA-77E5-4756-AD7D-3C418D6D6FDB}" dt="2023-06-06T23:18:10.886" v="3078" actId="478"/>
          <ac:grpSpMkLst>
            <pc:docMk/>
            <pc:sldMk cId="2387186113" sldId="1612"/>
            <ac:grpSpMk id="8" creationId="{AA40A601-F577-D67C-B0CC-B222FCCB25C6}"/>
          </ac:grpSpMkLst>
        </pc:grpChg>
        <pc:picChg chg="add mod">
          <ac:chgData name="Zahra" userId="469a676c67ab1966" providerId="LiveId" clId="{366745CA-77E5-4756-AD7D-3C418D6D6FDB}" dt="2023-06-06T23:23:32.433" v="3316" actId="1076"/>
          <ac:picMkLst>
            <pc:docMk/>
            <pc:sldMk cId="2387186113" sldId="1612"/>
            <ac:picMk id="5" creationId="{1B78ED90-E0CB-2444-F58A-EF191C26475E}"/>
          </ac:picMkLst>
        </pc:picChg>
        <pc:picChg chg="del mod">
          <ac:chgData name="Zahra" userId="469a676c67ab1966" providerId="LiveId" clId="{366745CA-77E5-4756-AD7D-3C418D6D6FDB}" dt="2023-06-06T23:18:10.886" v="3078" actId="478"/>
          <ac:picMkLst>
            <pc:docMk/>
            <pc:sldMk cId="2387186113" sldId="1612"/>
            <ac:picMk id="6" creationId="{FDF2CDE2-59C9-9476-C743-5F643406CEEA}"/>
          </ac:picMkLst>
        </pc:picChg>
        <pc:picChg chg="del mod">
          <ac:chgData name="Zahra" userId="469a676c67ab1966" providerId="LiveId" clId="{366745CA-77E5-4756-AD7D-3C418D6D6FDB}" dt="2023-06-06T23:18:10.886" v="3078" actId="478"/>
          <ac:picMkLst>
            <pc:docMk/>
            <pc:sldMk cId="2387186113" sldId="1612"/>
            <ac:picMk id="10" creationId="{300BD3E2-DD86-8315-FAB7-2B9A0C8858B5}"/>
          </ac:picMkLst>
        </pc:picChg>
      </pc:sldChg>
      <pc:sldChg chg="addSp delSp modSp add del mod ord">
        <pc:chgData name="Zahra" userId="469a676c67ab1966" providerId="LiveId" clId="{366745CA-77E5-4756-AD7D-3C418D6D6FDB}" dt="2023-06-07T01:18:22.268" v="3874" actId="47"/>
        <pc:sldMkLst>
          <pc:docMk/>
          <pc:sldMk cId="1713293329" sldId="1614"/>
        </pc:sldMkLst>
        <pc:spChg chg="mod">
          <ac:chgData name="Zahra" userId="469a676c67ab1966" providerId="LiveId" clId="{366745CA-77E5-4756-AD7D-3C418D6D6FDB}" dt="2023-06-05T21:09:23.037" v="2347" actId="404"/>
          <ac:spMkLst>
            <pc:docMk/>
            <pc:sldMk cId="1713293329" sldId="1614"/>
            <ac:spMk id="3" creationId="{7D8AF52B-7B86-1100-B5AC-D2D5BC08049E}"/>
          </ac:spMkLst>
        </pc:spChg>
        <pc:spChg chg="del mod">
          <ac:chgData name="Zahra" userId="469a676c67ab1966" providerId="LiveId" clId="{366745CA-77E5-4756-AD7D-3C418D6D6FDB}" dt="2023-06-07T01:11:35.962" v="3713" actId="478"/>
          <ac:spMkLst>
            <pc:docMk/>
            <pc:sldMk cId="1713293329" sldId="1614"/>
            <ac:spMk id="5" creationId="{1D628F69-18C7-0741-5714-9132621AE153}"/>
          </ac:spMkLst>
        </pc:spChg>
        <pc:spChg chg="mod">
          <ac:chgData name="Zahra" userId="469a676c67ab1966" providerId="LiveId" clId="{366745CA-77E5-4756-AD7D-3C418D6D6FDB}" dt="2023-06-07T01:11:42.925" v="3715" actId="13900"/>
          <ac:spMkLst>
            <pc:docMk/>
            <pc:sldMk cId="1713293329" sldId="1614"/>
            <ac:spMk id="6" creationId="{26B2DF63-7BF4-3DE3-6D20-677F752A2784}"/>
          </ac:spMkLst>
        </pc:spChg>
        <pc:spChg chg="add del mod ord topLvl">
          <ac:chgData name="Zahra" userId="469a676c67ab1966" providerId="LiveId" clId="{366745CA-77E5-4756-AD7D-3C418D6D6FDB}" dt="2023-06-07T01:11:03.979" v="3703" actId="478"/>
          <ac:spMkLst>
            <pc:docMk/>
            <pc:sldMk cId="1713293329" sldId="1614"/>
            <ac:spMk id="18" creationId="{BC460D26-5AA7-4656-BBB7-74BDFE3BEAEC}"/>
          </ac:spMkLst>
        </pc:spChg>
        <pc:spChg chg="add mod">
          <ac:chgData name="Zahra" userId="469a676c67ab1966" providerId="LiveId" clId="{366745CA-77E5-4756-AD7D-3C418D6D6FDB}" dt="2023-06-07T01:11:23.232" v="3709" actId="1076"/>
          <ac:spMkLst>
            <pc:docMk/>
            <pc:sldMk cId="1713293329" sldId="1614"/>
            <ac:spMk id="22" creationId="{7B161241-E5AA-6E3B-A674-160F8953E94D}"/>
          </ac:spMkLst>
        </pc:spChg>
        <pc:spChg chg="add mod">
          <ac:chgData name="Zahra" userId="469a676c67ab1966" providerId="LiveId" clId="{366745CA-77E5-4756-AD7D-3C418D6D6FDB}" dt="2023-06-07T01:11:49.639" v="3717" actId="1076"/>
          <ac:spMkLst>
            <pc:docMk/>
            <pc:sldMk cId="1713293329" sldId="1614"/>
            <ac:spMk id="26" creationId="{B7224527-B5A0-67F1-328C-08D6985F025A}"/>
          </ac:spMkLst>
        </pc:spChg>
        <pc:spChg chg="add mod">
          <ac:chgData name="Zahra" userId="469a676c67ab1966" providerId="LiveId" clId="{366745CA-77E5-4756-AD7D-3C418D6D6FDB}" dt="2023-06-07T01:10:44.712" v="3697" actId="1076"/>
          <ac:spMkLst>
            <pc:docMk/>
            <pc:sldMk cId="1713293329" sldId="1614"/>
            <ac:spMk id="29" creationId="{8D416E77-DFC4-82B0-3334-41A6810A2080}"/>
          </ac:spMkLst>
        </pc:spChg>
        <pc:spChg chg="add mod">
          <ac:chgData name="Zahra" userId="469a676c67ab1966" providerId="LiveId" clId="{366745CA-77E5-4756-AD7D-3C418D6D6FDB}" dt="2023-06-07T01:11:13.982" v="3706" actId="20577"/>
          <ac:spMkLst>
            <pc:docMk/>
            <pc:sldMk cId="1713293329" sldId="1614"/>
            <ac:spMk id="31" creationId="{E2A34622-3A59-C76E-F76C-AB075151BFA8}"/>
          </ac:spMkLst>
        </pc:spChg>
        <pc:grpChg chg="add del mod">
          <ac:chgData name="Zahra" userId="469a676c67ab1966" providerId="LiveId" clId="{366745CA-77E5-4756-AD7D-3C418D6D6FDB}" dt="2023-06-07T01:11:03.979" v="3703" actId="478"/>
          <ac:grpSpMkLst>
            <pc:docMk/>
            <pc:sldMk cId="1713293329" sldId="1614"/>
            <ac:grpSpMk id="19" creationId="{DF9A53B1-E36A-7CE0-A6A1-3784F5534D62}"/>
          </ac:grpSpMkLst>
        </pc:grpChg>
        <pc:grpChg chg="add mod">
          <ac:chgData name="Zahra" userId="469a676c67ab1966" providerId="LiveId" clId="{366745CA-77E5-4756-AD7D-3C418D6D6FDB}" dt="2023-06-07T01:10:35.935" v="3695" actId="1076"/>
          <ac:grpSpMkLst>
            <pc:docMk/>
            <pc:sldMk cId="1713293329" sldId="1614"/>
            <ac:grpSpMk id="23" creationId="{A10301D8-9327-D36F-4C45-91ED627AD2EC}"/>
          </ac:grpSpMkLst>
        </pc:grpChg>
        <pc:grpChg chg="add mod">
          <ac:chgData name="Zahra" userId="469a676c67ab1966" providerId="LiveId" clId="{366745CA-77E5-4756-AD7D-3C418D6D6FDB}" dt="2023-06-07T01:10:29.798" v="3693" actId="1076"/>
          <ac:grpSpMkLst>
            <pc:docMk/>
            <pc:sldMk cId="1713293329" sldId="1614"/>
            <ac:grpSpMk id="30" creationId="{26750463-31E6-97D7-B753-4B51DB27A28F}"/>
          </ac:grpSpMkLst>
        </pc:grpChg>
        <pc:picChg chg="del">
          <ac:chgData name="Zahra" userId="469a676c67ab1966" providerId="LiveId" clId="{366745CA-77E5-4756-AD7D-3C418D6D6FDB}" dt="2023-06-05T21:09:51.114" v="2348" actId="478"/>
          <ac:picMkLst>
            <pc:docMk/>
            <pc:sldMk cId="1713293329" sldId="1614"/>
            <ac:picMk id="4" creationId="{538C1ACF-D26C-9019-CCE2-817A8530BD61}"/>
          </ac:picMkLst>
        </pc:picChg>
        <pc:picChg chg="add del mod">
          <ac:chgData name="Zahra" userId="469a676c67ab1966" providerId="LiveId" clId="{366745CA-77E5-4756-AD7D-3C418D6D6FDB}" dt="2023-06-07T01:05:16.208" v="3602" actId="478"/>
          <ac:picMkLst>
            <pc:docMk/>
            <pc:sldMk cId="1713293329" sldId="1614"/>
            <ac:picMk id="7" creationId="{22EA6971-13C8-4D65-F422-2D9F7AF54D5A}"/>
          </ac:picMkLst>
        </pc:picChg>
        <pc:picChg chg="add del mod">
          <ac:chgData name="Zahra" userId="469a676c67ab1966" providerId="LiveId" clId="{366745CA-77E5-4756-AD7D-3C418D6D6FDB}" dt="2023-06-07T01:05:04.238" v="3593" actId="478"/>
          <ac:picMkLst>
            <pc:docMk/>
            <pc:sldMk cId="1713293329" sldId="1614"/>
            <ac:picMk id="8" creationId="{FE11ACE2-5906-A1F8-249F-7B8F6E75B533}"/>
          </ac:picMkLst>
        </pc:picChg>
        <pc:picChg chg="add del mod">
          <ac:chgData name="Zahra" userId="469a676c67ab1966" providerId="LiveId" clId="{366745CA-77E5-4756-AD7D-3C418D6D6FDB}" dt="2023-06-07T01:05:04.640" v="3594" actId="478"/>
          <ac:picMkLst>
            <pc:docMk/>
            <pc:sldMk cId="1713293329" sldId="1614"/>
            <ac:picMk id="10" creationId="{CC48AC2E-32C9-BAD1-AFE6-3091DBC1D999}"/>
          </ac:picMkLst>
        </pc:picChg>
        <pc:picChg chg="add del mod">
          <ac:chgData name="Zahra" userId="469a676c67ab1966" providerId="LiveId" clId="{366745CA-77E5-4756-AD7D-3C418D6D6FDB}" dt="2023-06-07T01:05:15.652" v="3601" actId="478"/>
          <ac:picMkLst>
            <pc:docMk/>
            <pc:sldMk cId="1713293329" sldId="1614"/>
            <ac:picMk id="11" creationId="{52D798C6-E4DE-F7C8-A29D-31A51D9D0AAA}"/>
          </ac:picMkLst>
        </pc:picChg>
        <pc:picChg chg="add del mod">
          <ac:chgData name="Zahra" userId="469a676c67ab1966" providerId="LiveId" clId="{366745CA-77E5-4756-AD7D-3C418D6D6FDB}" dt="2023-06-07T01:05:15.020" v="3600" actId="478"/>
          <ac:picMkLst>
            <pc:docMk/>
            <pc:sldMk cId="1713293329" sldId="1614"/>
            <ac:picMk id="13" creationId="{1A93A250-3A4B-AAA3-DF07-865D4787820C}"/>
          </ac:picMkLst>
        </pc:picChg>
        <pc:picChg chg="add del mod">
          <ac:chgData name="Zahra" userId="469a676c67ab1966" providerId="LiveId" clId="{366745CA-77E5-4756-AD7D-3C418D6D6FDB}" dt="2023-06-07T01:05:13.807" v="3596" actId="478"/>
          <ac:picMkLst>
            <pc:docMk/>
            <pc:sldMk cId="1713293329" sldId="1614"/>
            <ac:picMk id="15" creationId="{0F99337C-F2F0-4793-C7FC-378A62244861}"/>
          </ac:picMkLst>
        </pc:picChg>
        <pc:picChg chg="add mod topLvl">
          <ac:chgData name="Zahra" userId="469a676c67ab1966" providerId="LiveId" clId="{366745CA-77E5-4756-AD7D-3C418D6D6FDB}" dt="2023-06-07T01:11:03.979" v="3703" actId="478"/>
          <ac:picMkLst>
            <pc:docMk/>
            <pc:sldMk cId="1713293329" sldId="1614"/>
            <ac:picMk id="17" creationId="{0054C5E6-DC74-6A43-CF8B-DF3BA79574EE}"/>
          </ac:picMkLst>
        </pc:picChg>
        <pc:picChg chg="add mod">
          <ac:chgData name="Zahra" userId="469a676c67ab1966" providerId="LiveId" clId="{366745CA-77E5-4756-AD7D-3C418D6D6FDB}" dt="2023-06-07T01:11:20.567" v="3708" actId="1076"/>
          <ac:picMkLst>
            <pc:docMk/>
            <pc:sldMk cId="1713293329" sldId="1614"/>
            <ac:picMk id="21" creationId="{A0C70690-03E9-D9E0-11DA-D23433D0CA33}"/>
          </ac:picMkLst>
        </pc:picChg>
        <pc:picChg chg="add mod">
          <ac:chgData name="Zahra" userId="469a676c67ab1966" providerId="LiveId" clId="{366745CA-77E5-4756-AD7D-3C418D6D6FDB}" dt="2023-06-07T01:11:45.928" v="3716" actId="1076"/>
          <ac:picMkLst>
            <pc:docMk/>
            <pc:sldMk cId="1713293329" sldId="1614"/>
            <ac:picMk id="25" creationId="{DB1F2F91-E263-752C-AFFC-85A7B421DA1C}"/>
          </ac:picMkLst>
        </pc:picChg>
        <pc:picChg chg="add mod">
          <ac:chgData name="Zahra" userId="469a676c67ab1966" providerId="LiveId" clId="{366745CA-77E5-4756-AD7D-3C418D6D6FDB}" dt="2023-06-07T01:10:05.035" v="3685" actId="164"/>
          <ac:picMkLst>
            <pc:docMk/>
            <pc:sldMk cId="1713293329" sldId="1614"/>
            <ac:picMk id="28" creationId="{BD800C39-9C77-508A-F47F-497011A8F399}"/>
          </ac:picMkLst>
        </pc:picChg>
      </pc:sldChg>
      <pc:sldChg chg="del">
        <pc:chgData name="Zahra" userId="469a676c67ab1966" providerId="LiveId" clId="{366745CA-77E5-4756-AD7D-3C418D6D6FDB}" dt="2023-06-05T21:09:08.361" v="2334" actId="2696"/>
        <pc:sldMkLst>
          <pc:docMk/>
          <pc:sldMk cId="2509274403" sldId="1614"/>
        </pc:sldMkLst>
      </pc:sldChg>
      <pc:sldChg chg="addSp delSp modSp mod">
        <pc:chgData name="Zahra" userId="469a676c67ab1966" providerId="LiveId" clId="{366745CA-77E5-4756-AD7D-3C418D6D6FDB}" dt="2023-06-07T01:21:38.254" v="3931" actId="1076"/>
        <pc:sldMkLst>
          <pc:docMk/>
          <pc:sldMk cId="1110324693" sldId="1813"/>
        </pc:sldMkLst>
        <pc:spChg chg="add mod">
          <ac:chgData name="Zahra" userId="469a676c67ab1966" providerId="LiveId" clId="{366745CA-77E5-4756-AD7D-3C418D6D6FDB}" dt="2023-06-05T21:03:55.305" v="2235" actId="1076"/>
          <ac:spMkLst>
            <pc:docMk/>
            <pc:sldMk cId="1110324693" sldId="1813"/>
            <ac:spMk id="4" creationId="{73A06F56-861E-E13F-4C25-1E5ADE90A334}"/>
          </ac:spMkLst>
        </pc:spChg>
        <pc:spChg chg="add mod">
          <ac:chgData name="Zahra" userId="469a676c67ab1966" providerId="LiveId" clId="{366745CA-77E5-4756-AD7D-3C418D6D6FDB}" dt="2023-06-07T00:47:52.224" v="3561" actId="1076"/>
          <ac:spMkLst>
            <pc:docMk/>
            <pc:sldMk cId="1110324693" sldId="1813"/>
            <ac:spMk id="5" creationId="{F2299DD8-393B-B5EC-D2D1-0DE44BF4C43D}"/>
          </ac:spMkLst>
        </pc:spChg>
        <pc:spChg chg="mod">
          <ac:chgData name="Zahra" userId="469a676c67ab1966" providerId="LiveId" clId="{366745CA-77E5-4756-AD7D-3C418D6D6FDB}" dt="2023-06-05T21:04:35.098" v="2275" actId="1076"/>
          <ac:spMkLst>
            <pc:docMk/>
            <pc:sldMk cId="1110324693" sldId="1813"/>
            <ac:spMk id="12" creationId="{EF96EEEA-A802-A048-79F2-161C68D12652}"/>
          </ac:spMkLst>
        </pc:spChg>
        <pc:spChg chg="mod">
          <ac:chgData name="Zahra" userId="469a676c67ab1966" providerId="LiveId" clId="{366745CA-77E5-4756-AD7D-3C418D6D6FDB}" dt="2023-06-07T00:52:43.399" v="3591" actId="1076"/>
          <ac:spMkLst>
            <pc:docMk/>
            <pc:sldMk cId="1110324693" sldId="1813"/>
            <ac:spMk id="13" creationId="{C1534C68-6424-6BEB-3089-D2252F702FF5}"/>
          </ac:spMkLst>
        </pc:spChg>
        <pc:picChg chg="add mod">
          <ac:chgData name="Zahra" userId="469a676c67ab1966" providerId="LiveId" clId="{366745CA-77E5-4756-AD7D-3C418D6D6FDB}" dt="2023-06-07T01:21:38.254" v="3931" actId="1076"/>
          <ac:picMkLst>
            <pc:docMk/>
            <pc:sldMk cId="1110324693" sldId="1813"/>
            <ac:picMk id="7" creationId="{57C5459F-30F9-18F4-AA63-8B35A8CF7F21}"/>
          </ac:picMkLst>
        </pc:picChg>
        <pc:picChg chg="add mod">
          <ac:chgData name="Zahra" userId="469a676c67ab1966" providerId="LiveId" clId="{366745CA-77E5-4756-AD7D-3C418D6D6FDB}" dt="2023-06-07T00:52:51.751" v="3592" actId="1076"/>
          <ac:picMkLst>
            <pc:docMk/>
            <pc:sldMk cId="1110324693" sldId="1813"/>
            <ac:picMk id="9" creationId="{B597712D-3096-DBA3-B31C-D4C6E76CE0F5}"/>
          </ac:picMkLst>
        </pc:picChg>
        <pc:picChg chg="del mod">
          <ac:chgData name="Zahra" userId="469a676c67ab1966" providerId="LiveId" clId="{366745CA-77E5-4756-AD7D-3C418D6D6FDB}" dt="2023-06-07T00:51:34.729" v="3562" actId="478"/>
          <ac:picMkLst>
            <pc:docMk/>
            <pc:sldMk cId="1110324693" sldId="1813"/>
            <ac:picMk id="14" creationId="{192FBE00-5AE0-0FD9-E550-E5DD766694D4}"/>
          </ac:picMkLst>
        </pc:picChg>
        <pc:picChg chg="del mod">
          <ac:chgData name="Zahra" userId="469a676c67ab1966" providerId="LiveId" clId="{366745CA-77E5-4756-AD7D-3C418D6D6FDB}" dt="2023-06-07T00:51:43.532" v="3570" actId="478"/>
          <ac:picMkLst>
            <pc:docMk/>
            <pc:sldMk cId="1110324693" sldId="1813"/>
            <ac:picMk id="15" creationId="{13203590-9356-831C-5D39-FC02621D5B6F}"/>
          </ac:picMkLst>
        </pc:picChg>
      </pc:sldChg>
      <pc:sldChg chg="addSp delSp modSp add del mod modAnim">
        <pc:chgData name="Zahra" userId="469a676c67ab1966" providerId="LiveId" clId="{366745CA-77E5-4756-AD7D-3C418D6D6FDB}" dt="2023-06-07T01:29:34.704" v="4013" actId="1076"/>
        <pc:sldMkLst>
          <pc:docMk/>
          <pc:sldMk cId="1698048826" sldId="1816"/>
        </pc:sldMkLst>
        <pc:spChg chg="add mod">
          <ac:chgData name="Zahra" userId="469a676c67ab1966" providerId="LiveId" clId="{366745CA-77E5-4756-AD7D-3C418D6D6FDB}" dt="2023-06-07T01:29:34.704" v="4013" actId="1076"/>
          <ac:spMkLst>
            <pc:docMk/>
            <pc:sldMk cId="1698048826" sldId="1816"/>
            <ac:spMk id="4" creationId="{074BD31A-59BA-D204-400F-3267FA34F384}"/>
          </ac:spMkLst>
        </pc:spChg>
        <pc:spChg chg="add del mod">
          <ac:chgData name="Zahra" userId="469a676c67ab1966" providerId="LiveId" clId="{366745CA-77E5-4756-AD7D-3C418D6D6FDB}" dt="2023-06-06T23:07:57.212" v="2901" actId="21"/>
          <ac:spMkLst>
            <pc:docMk/>
            <pc:sldMk cId="1698048826" sldId="1816"/>
            <ac:spMk id="4" creationId="{8D9C1EB4-6F3C-2EA8-5A96-CE885A6C74A4}"/>
          </ac:spMkLst>
        </pc:spChg>
        <pc:spChg chg="add mod">
          <ac:chgData name="Zahra" userId="469a676c67ab1966" providerId="LiveId" clId="{366745CA-77E5-4756-AD7D-3C418D6D6FDB}" dt="2023-06-06T23:08:47.786" v="2914" actId="14100"/>
          <ac:spMkLst>
            <pc:docMk/>
            <pc:sldMk cId="1698048826" sldId="1816"/>
            <ac:spMk id="5" creationId="{058D0657-CB40-5A86-E8DC-9C94637D8D0A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7" creationId="{1A4BEB28-B9A5-44CA-9E63-22049C1639E3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8" creationId="{55ECA123-E9E0-7EDA-5D93-A4A39DF65833}"/>
          </ac:spMkLst>
        </pc:spChg>
        <pc:spChg chg="add 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11" creationId="{3266568F-F520-409B-4F5A-1DEBEE216DC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1" creationId="{71A746D0-16B2-70A7-5F2E-5CA1172E477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2" creationId="{3DB75A80-467D-5C97-FDCF-ABC0F0452858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3" creationId="{9148FE42-4D0B-CA63-D2B9-CBB88A7F5D2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4" creationId="{F6A1D1D8-B8D0-F47C-1C84-FB290BDE3CC5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5" creationId="{D7E17B57-F70E-E45E-54C9-0FF5E3838EBD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6" creationId="{B60CB2D3-D11F-BF15-B4F2-6C7A2FF4509C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7" creationId="{1BE022A1-C745-DE45-AAC4-0E08AA11A73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8" creationId="{7E401719-C6FF-DF80-1013-EBD6E276AEA3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" creationId="{002E9F29-3DB5-7465-1F01-EF6EF3A4AAA9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" creationId="{538AAECF-C32A-4B3E-3472-4A0D1085020A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" creationId="{5E459273-839C-2090-516D-736D544DD122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4" creationId="{11F61569-1FB5-1659-EB08-1807065741F7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6" creationId="{034416C4-B2CC-13C4-4C91-BCFF434A58C1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1" creationId="{D798A8C5-2B6B-3883-E649-6A3B84B507A4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2" creationId="{D595EB4A-D02C-EB5A-E085-2D9895BF152D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3" creationId="{B9E9EDBF-BE39-EE73-C59D-33C503886E0E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4" creationId="{13AB4468-9A61-00BD-2B01-337DC15A8F60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5" creationId="{BBC830C9-CB30-356C-5219-CF9F90437F71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6" creationId="{41CC8221-BB03-AE7F-9A51-7AB930422408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7" creationId="{E68DB6FB-96C7-E993-CF45-7B02F16C90F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68" creationId="{3F1668D8-1421-74D1-203C-8AE8BC089323}"/>
          </ac:spMkLst>
        </pc:spChg>
        <pc:spChg chg="mod">
          <ac:chgData name="Zahra" userId="469a676c67ab1966" providerId="LiveId" clId="{366745CA-77E5-4756-AD7D-3C418D6D6FDB}" dt="2023-06-07T01:29:10.775" v="4005" actId="1076"/>
          <ac:spMkLst>
            <pc:docMk/>
            <pc:sldMk cId="1698048826" sldId="1816"/>
            <ac:spMk id="333" creationId="{36E6491D-6F09-3CBC-949E-36D946806915}"/>
          </ac:spMkLst>
        </pc:spChg>
        <pc:spChg chg="mod">
          <ac:chgData name="Zahra" userId="469a676c67ab1966" providerId="LiveId" clId="{366745CA-77E5-4756-AD7D-3C418D6D6FDB}" dt="2023-06-07T01:29:19.310" v="4008" actId="1076"/>
          <ac:spMkLst>
            <pc:docMk/>
            <pc:sldMk cId="1698048826" sldId="1816"/>
            <ac:spMk id="334" creationId="{8F5ECEF9-634E-0E6A-F90C-B8E0245F52D1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36" creationId="{139CD37A-29E6-1FAC-76B7-79D39CD925DE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37" creationId="{4FCC4D02-B5AE-B9CA-2766-37CB4E42836D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38" creationId="{EFC19126-D276-E235-6A0D-676A75B7A8D5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41" creationId="{9EBD20B0-1A4B-054A-9DC6-F68533F41E77}"/>
          </ac:spMkLst>
        </pc:spChg>
        <pc:spChg chg="mod">
          <ac:chgData name="Zahra" userId="469a676c67ab1966" providerId="LiveId" clId="{366745CA-77E5-4756-AD7D-3C418D6D6FDB}" dt="2023-06-07T01:29:28.039" v="4010" actId="1076"/>
          <ac:spMkLst>
            <pc:docMk/>
            <pc:sldMk cId="1698048826" sldId="1816"/>
            <ac:spMk id="346" creationId="{DB692861-ECDE-D42C-F942-2252CCDC8360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54" creationId="{098F6F6E-D85E-21CB-EA01-D1AB409B61FB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59" creationId="{9898EF0B-7E4A-89CE-2651-80C6AC986A19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60" creationId="{AD92D92B-6369-73C7-0F91-A3F74ADDA153}"/>
          </ac:spMkLst>
        </pc:spChg>
        <pc:spChg chg="mod ord">
          <ac:chgData name="Zahra" userId="469a676c67ab1966" providerId="LiveId" clId="{366745CA-77E5-4756-AD7D-3C418D6D6FDB}" dt="2023-06-07T01:29:06.399" v="4004" actId="1076"/>
          <ac:spMkLst>
            <pc:docMk/>
            <pc:sldMk cId="1698048826" sldId="1816"/>
            <ac:spMk id="361" creationId="{DD086677-EA2E-1166-D3C8-1EE38514FB81}"/>
          </ac:spMkLst>
        </pc:spChg>
        <pc:spChg chg="mod">
          <ac:chgData name="Zahra" userId="469a676c67ab1966" providerId="LiveId" clId="{366745CA-77E5-4756-AD7D-3C418D6D6FDB}" dt="2023-06-07T01:28:37.031" v="3998" actId="1076"/>
          <ac:spMkLst>
            <pc:docMk/>
            <pc:sldMk cId="1698048826" sldId="1816"/>
            <ac:spMk id="383" creationId="{429D3AE3-1EAC-9885-F5B2-366EA98D1CAD}"/>
          </ac:spMkLst>
        </pc:spChg>
        <pc:spChg chg="mod">
          <ac:chgData name="Zahra" userId="469a676c67ab1966" providerId="LiveId" clId="{366745CA-77E5-4756-AD7D-3C418D6D6FDB}" dt="2023-06-07T01:27:30.489" v="3988" actId="1076"/>
          <ac:spMkLst>
            <pc:docMk/>
            <pc:sldMk cId="1698048826" sldId="1816"/>
            <ac:spMk id="386" creationId="{712237BC-DBD0-9C57-7631-B4F330E0A2B2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87" creationId="{15A216E1-F026-2696-0A6F-6A49F13F28AF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1" creationId="{1E6570B0-75B9-415E-4E9C-81EA205A8A8F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2" creationId="{F2D8CB18-7B22-849C-8BEA-11CD0A92C410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3" creationId="{02199219-E853-E926-38D5-C53E22BFC873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4" creationId="{4D47F3DD-DFDC-DE8F-E6A5-1CB1701ABC31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5" creationId="{6D819188-E789-5CDC-A538-9C21DADC9CD5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6" creationId="{F56D44A1-C054-3C39-2773-6D46CC576F5F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7" creationId="{F21C6FC8-9062-A759-A301-B01D0A80E289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8" creationId="{67E92363-4005-3405-99F8-D23A6236723C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399" creationId="{DE3D9DCE-B621-96CC-CF00-534D41288777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0" creationId="{F838AFF0-4922-97A9-61B5-E59D7661A5E4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1" creationId="{697D3C5C-C0BB-99A9-266D-D8385C9A5463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2" creationId="{1F190BA3-E08A-620A-4033-5A660359A322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3" creationId="{EDAD4E74-7D85-72CA-1B3E-3F6C70E01978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5" creationId="{E6019825-9118-7D46-E56E-44B89E427CC6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07" creationId="{1DC51455-8D3D-F5AA-2877-5FAE2EDE91E8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0" creationId="{6492F7BC-0086-73C5-C103-8DB0CC395B72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3" creationId="{D7152E6A-8C00-9BB1-A47F-351958A5C739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4" creationId="{BE9C44E1-C23F-DF15-4368-EC7BA4299310}"/>
          </ac:spMkLst>
        </pc:spChg>
        <pc:spChg chg="mod">
          <ac:chgData name="Zahra" userId="469a676c67ab1966" providerId="LiveId" clId="{366745CA-77E5-4756-AD7D-3C418D6D6FDB}" dt="2023-06-07T01:27:34.707" v="3990" actId="1076"/>
          <ac:spMkLst>
            <pc:docMk/>
            <pc:sldMk cId="1698048826" sldId="1816"/>
            <ac:spMk id="416" creationId="{CDD6CEED-595D-F754-002A-C9493932BE7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7" creationId="{E512B39F-0B44-7B86-D5DB-4C06AA84566B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8" creationId="{9BA37A79-2B70-FBFE-39AD-091109FD1D1C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19" creationId="{EEF7AE96-91A8-9607-F6DC-97E3E54BEFF0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0" creationId="{43733BC1-5661-EFB9-ABE6-613777040B90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1" creationId="{D237580F-6D2B-3B00-6BEC-3A35217C3237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2" creationId="{9EC45CE9-EF05-B5F4-09AD-1FF7F4CC85FC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3" creationId="{05CB010A-CC66-7D2A-9163-9D0C69B285A9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4" creationId="{F2D6A72F-8A90-F180-0D57-F0202D38FD1E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5" creationId="{7E5C6946-289E-FE2C-BAFB-7DCD4FDA7652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6" creationId="{94A80250-28EF-9071-F426-8019E1231D99}"/>
          </ac:spMkLst>
        </pc:spChg>
        <pc:spChg chg="mod">
          <ac:chgData name="Zahra" userId="469a676c67ab1966" providerId="LiveId" clId="{366745CA-77E5-4756-AD7D-3C418D6D6FDB}" dt="2023-06-07T01:27:27.569" v="3986" actId="571"/>
          <ac:spMkLst>
            <pc:docMk/>
            <pc:sldMk cId="1698048826" sldId="1816"/>
            <ac:spMk id="427" creationId="{9F3A894D-EBE0-511A-9391-6ECD3C2ABD96}"/>
          </ac:spMkLst>
        </pc:spChg>
        <pc:spChg chg="mod">
          <ac:chgData name="Zahra" userId="469a676c67ab1966" providerId="LiveId" clId="{366745CA-77E5-4756-AD7D-3C418D6D6FDB}" dt="2023-06-07T01:27:35.720" v="3991" actId="1076"/>
          <ac:spMkLst>
            <pc:docMk/>
            <pc:sldMk cId="1698048826" sldId="1816"/>
            <ac:spMk id="428" creationId="{D1974B6E-7C85-48AD-B915-B48AC7A3CC25}"/>
          </ac:spMkLst>
        </pc:spChg>
        <pc:grpChg chg="add 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2" creationId="{5C838CB5-9A8E-F06B-442A-45578D818FA4}"/>
          </ac:grpSpMkLst>
        </pc:grpChg>
        <pc:grpChg chg="mod">
          <ac:chgData name="Zahra" userId="469a676c67ab1966" providerId="LiveId" clId="{366745CA-77E5-4756-AD7D-3C418D6D6FDB}" dt="2023-06-07T01:28:37.031" v="3998" actId="1076"/>
          <ac:grpSpMkLst>
            <pc:docMk/>
            <pc:sldMk cId="1698048826" sldId="1816"/>
            <ac:grpSpMk id="13" creationId="{33FF31F8-76BF-F541-CFB3-7DBAFB4E46C4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29" creationId="{6EB49692-54BE-154C-0D07-F25B29A72B05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30" creationId="{8E20755E-8799-6737-1AA5-2833A84FF3AB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40" creationId="{AAB705AA-7E8A-5EC4-34A8-E1EBC5F8EF63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59" creationId="{2CD5BB54-E117-AF9B-8E86-EF38D6D756AE}"/>
          </ac:grpSpMkLst>
        </pc:grpChg>
        <pc:grpChg chg="mod">
          <ac:chgData name="Zahra" userId="469a676c67ab1966" providerId="LiveId" clId="{366745CA-77E5-4756-AD7D-3C418D6D6FDB}" dt="2023-06-07T01:28:37.031" v="3998" actId="1076"/>
          <ac:grpSpMkLst>
            <pc:docMk/>
            <pc:sldMk cId="1698048826" sldId="1816"/>
            <ac:grpSpMk id="384" creationId="{1B2CA091-9408-FEA8-A06C-51FC13AEA06F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385" creationId="{41E59C1A-74B2-7621-7EC0-DC27818C8C7D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388" creationId="{5110D7E9-FED0-0D7F-2BEA-066ECD8397DA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389" creationId="{6BF5BBFE-2692-F3C8-4F41-11975B496E34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390" creationId="{89D8E752-2B35-745C-DBC4-D785BFBB6D57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406" creationId="{DC70FD32-F48C-D8F0-4F84-2DABCA84D523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408" creationId="{5908F3AF-E73A-0999-BBE3-7FBF30691448}"/>
          </ac:grpSpMkLst>
        </pc:grpChg>
        <pc:grpChg chg="mod">
          <ac:chgData name="Zahra" userId="469a676c67ab1966" providerId="LiveId" clId="{366745CA-77E5-4756-AD7D-3C418D6D6FDB}" dt="2023-06-07T01:27:27.569" v="3986" actId="571"/>
          <ac:grpSpMkLst>
            <pc:docMk/>
            <pc:sldMk cId="1698048826" sldId="1816"/>
            <ac:grpSpMk id="409" creationId="{FE68E782-B132-6092-9761-9C31BF2920D2}"/>
          </ac:grpSpMkLst>
        </pc:grpChg>
        <pc:picChg chg="mod">
          <ac:chgData name="Zahra" userId="469a676c67ab1966" providerId="LiveId" clId="{366745CA-77E5-4756-AD7D-3C418D6D6FDB}" dt="2023-06-07T01:29:12.951" v="4006" actId="1076"/>
          <ac:picMkLst>
            <pc:docMk/>
            <pc:sldMk cId="1698048826" sldId="1816"/>
            <ac:picMk id="3" creationId="{6A0F562B-FF01-8C50-87C5-8565F144EFEE}"/>
          </ac:picMkLst>
        </pc:picChg>
        <pc:picChg chg="mod">
          <ac:chgData name="Zahra" userId="469a676c67ab1966" providerId="LiveId" clId="{366745CA-77E5-4756-AD7D-3C418D6D6FDB}" dt="2023-06-07T01:29:16.017" v="4007" actId="1076"/>
          <ac:picMkLst>
            <pc:docMk/>
            <pc:sldMk cId="1698048826" sldId="1816"/>
            <ac:picMk id="6" creationId="{AA816C70-710C-C201-BAB2-28632C8492D7}"/>
          </ac:picMkLst>
        </pc:picChg>
        <pc:picChg chg="add mod">
          <ac:chgData name="Zahra" userId="469a676c67ab1966" providerId="LiveId" clId="{366745CA-77E5-4756-AD7D-3C418D6D6FDB}" dt="2023-06-07T01:27:27.569" v="3986" actId="571"/>
          <ac:picMkLst>
            <pc:docMk/>
            <pc:sldMk cId="1698048826" sldId="1816"/>
            <ac:picMk id="12" creationId="{AD995C22-73AF-C0A5-F51B-26E318C7CF96}"/>
          </ac:picMkLst>
        </pc:picChg>
        <pc:picChg chg="add mod">
          <ac:chgData name="Zahra" userId="469a676c67ab1966" providerId="LiveId" clId="{366745CA-77E5-4756-AD7D-3C418D6D6FDB}" dt="2023-06-07T01:27:27.569" v="3986" actId="571"/>
          <ac:picMkLst>
            <pc:docMk/>
            <pc:sldMk cId="1698048826" sldId="1816"/>
            <ac:picMk id="14" creationId="{CD0AF868-F4F3-8607-AC65-04FD04CD953D}"/>
          </ac:picMkLst>
        </pc:picChg>
        <pc:picChg chg="mod">
          <ac:chgData name="Zahra" userId="469a676c67ab1966" providerId="LiveId" clId="{366745CA-77E5-4756-AD7D-3C418D6D6FDB}" dt="2023-06-07T01:27:27.569" v="3986" actId="571"/>
          <ac:picMkLst>
            <pc:docMk/>
            <pc:sldMk cId="1698048826" sldId="1816"/>
            <ac:picMk id="45" creationId="{5C789AD9-A7F4-5F7D-037C-E8EBF1571B31}"/>
          </ac:picMkLst>
        </pc:picChg>
        <pc:picChg chg="mod">
          <ac:chgData name="Zahra" userId="469a676c67ab1966" providerId="LiveId" clId="{366745CA-77E5-4756-AD7D-3C418D6D6FDB}" dt="2023-06-07T01:27:27.569" v="3986" actId="571"/>
          <ac:picMkLst>
            <pc:docMk/>
            <pc:sldMk cId="1698048826" sldId="1816"/>
            <ac:picMk id="60" creationId="{761E7BF0-4338-0823-3988-8D820E887AE7}"/>
          </ac:picMkLst>
        </pc:picChg>
        <pc:picChg chg="mod">
          <ac:chgData name="Zahra" userId="469a676c67ab1966" providerId="LiveId" clId="{366745CA-77E5-4756-AD7D-3C418D6D6FDB}" dt="2023-06-07T01:27:27.569" v="3986" actId="571"/>
          <ac:picMkLst>
            <pc:docMk/>
            <pc:sldMk cId="1698048826" sldId="1816"/>
            <ac:picMk id="404" creationId="{786ECE7D-E165-2283-AE04-1FD7B24CA98B}"/>
          </ac:picMkLst>
        </pc:picChg>
        <pc:picChg chg="mod">
          <ac:chgData name="Zahra" userId="469a676c67ab1966" providerId="LiveId" clId="{366745CA-77E5-4756-AD7D-3C418D6D6FDB}" dt="2023-06-07T01:27:33.098" v="3989" actId="1076"/>
          <ac:picMkLst>
            <pc:docMk/>
            <pc:sldMk cId="1698048826" sldId="1816"/>
            <ac:picMk id="415" creationId="{25C97A72-7F98-C095-B8FB-B064492A31D7}"/>
          </ac:picMkLst>
        </pc:picChg>
        <pc:cxnChg chg="mod">
          <ac:chgData name="Zahra" userId="469a676c67ab1966" providerId="LiveId" clId="{366745CA-77E5-4756-AD7D-3C418D6D6FDB}" dt="2023-06-07T01:27:27.569" v="3986" actId="571"/>
          <ac:cxnSpMkLst>
            <pc:docMk/>
            <pc:sldMk cId="1698048826" sldId="1816"/>
            <ac:cxnSpMk id="43" creationId="{4CEFBA73-8FAA-373D-F7B4-A6F18157474C}"/>
          </ac:cxnSpMkLst>
        </pc:cxnChg>
        <pc:cxnChg chg="mod">
          <ac:chgData name="Zahra" userId="469a676c67ab1966" providerId="LiveId" clId="{366745CA-77E5-4756-AD7D-3C418D6D6FDB}" dt="2023-06-07T01:29:28.039" v="4010" actId="1076"/>
          <ac:cxnSpMkLst>
            <pc:docMk/>
            <pc:sldMk cId="1698048826" sldId="1816"/>
            <ac:cxnSpMk id="339" creationId="{DF41F142-C8A9-4E55-A59C-08783EE057B0}"/>
          </ac:cxnSpMkLst>
        </pc:cxnChg>
        <pc:cxnChg chg="mod">
          <ac:chgData name="Zahra" userId="469a676c67ab1966" providerId="LiveId" clId="{366745CA-77E5-4756-AD7D-3C418D6D6FDB}" dt="2023-06-07T01:28:37.031" v="3998" actId="1076"/>
          <ac:cxnSpMkLst>
            <pc:docMk/>
            <pc:sldMk cId="1698048826" sldId="1816"/>
            <ac:cxnSpMk id="340" creationId="{6D8706A0-5B34-323C-69FC-9E515038A28B}"/>
          </ac:cxnSpMkLst>
        </pc:cxnChg>
        <pc:cxnChg chg="mod">
          <ac:chgData name="Zahra" userId="469a676c67ab1966" providerId="LiveId" clId="{366745CA-77E5-4756-AD7D-3C418D6D6FDB}" dt="2023-06-07T01:28:37.031" v="3998" actId="1076"/>
          <ac:cxnSpMkLst>
            <pc:docMk/>
            <pc:sldMk cId="1698048826" sldId="1816"/>
            <ac:cxnSpMk id="342" creationId="{8326529F-7734-D73A-3034-214F9D7F1B8B}"/>
          </ac:cxnSpMkLst>
        </pc:cxnChg>
        <pc:cxnChg chg="mod">
          <ac:chgData name="Zahra" userId="469a676c67ab1966" providerId="LiveId" clId="{366745CA-77E5-4756-AD7D-3C418D6D6FDB}" dt="2023-06-07T01:28:37.031" v="3998" actId="1076"/>
          <ac:cxnSpMkLst>
            <pc:docMk/>
            <pc:sldMk cId="1698048826" sldId="1816"/>
            <ac:cxnSpMk id="353" creationId="{3A9F7E49-398C-0C21-4DA9-0B77D788F5FB}"/>
          </ac:cxnSpMkLst>
        </pc:cxnChg>
        <pc:cxnChg chg="mod">
          <ac:chgData name="Zahra" userId="469a676c67ab1966" providerId="LiveId" clId="{366745CA-77E5-4756-AD7D-3C418D6D6FDB}" dt="2023-06-07T01:27:27.569" v="3986" actId="571"/>
          <ac:cxnSpMkLst>
            <pc:docMk/>
            <pc:sldMk cId="1698048826" sldId="1816"/>
            <ac:cxnSpMk id="411" creationId="{36222C7A-7A22-2C99-DC40-33EF60815469}"/>
          </ac:cxnSpMkLst>
        </pc:cxnChg>
        <pc:cxnChg chg="mod">
          <ac:chgData name="Zahra" userId="469a676c67ab1966" providerId="LiveId" clId="{366745CA-77E5-4756-AD7D-3C418D6D6FDB}" dt="2023-06-07T01:27:27.569" v="3986" actId="571"/>
          <ac:cxnSpMkLst>
            <pc:docMk/>
            <pc:sldMk cId="1698048826" sldId="1816"/>
            <ac:cxnSpMk id="412" creationId="{5114AE55-114F-1E46-8F56-9823B4637285}"/>
          </ac:cxnSpMkLst>
        </pc:cxnChg>
      </pc:sldChg>
      <pc:sldChg chg="del">
        <pc:chgData name="Zahra" userId="469a676c67ab1966" providerId="LiveId" clId="{366745CA-77E5-4756-AD7D-3C418D6D6FDB}" dt="2023-06-05T21:01:53.264" v="2184" actId="47"/>
        <pc:sldMkLst>
          <pc:docMk/>
          <pc:sldMk cId="349599804" sldId="1819"/>
        </pc:sldMkLst>
      </pc:sldChg>
      <pc:sldChg chg="modSp mod ord">
        <pc:chgData name="Zahra" userId="469a676c67ab1966" providerId="LiveId" clId="{366745CA-77E5-4756-AD7D-3C418D6D6FDB}" dt="2023-06-05T21:02:26.594" v="2198"/>
        <pc:sldMkLst>
          <pc:docMk/>
          <pc:sldMk cId="3904851885" sldId="1820"/>
        </pc:sldMkLst>
        <pc:spChg chg="mod">
          <ac:chgData name="Zahra" userId="469a676c67ab1966" providerId="LiveId" clId="{366745CA-77E5-4756-AD7D-3C418D6D6FDB}" dt="2023-06-05T21:02:15.172" v="2196"/>
          <ac:spMkLst>
            <pc:docMk/>
            <pc:sldMk cId="3904851885" sldId="1820"/>
            <ac:spMk id="2" creationId="{67FC8CA3-20D2-EB41-DD89-66B5A37C5BF1}"/>
          </ac:spMkLst>
        </pc:spChg>
      </pc:sldChg>
      <pc:sldChg chg="addSp delSp modSp mod">
        <pc:chgData name="Zahra" userId="469a676c67ab1966" providerId="LiveId" clId="{366745CA-77E5-4756-AD7D-3C418D6D6FDB}" dt="2023-06-06T23:06:45.363" v="2893" actId="1076"/>
        <pc:sldMkLst>
          <pc:docMk/>
          <pc:sldMk cId="807736326" sldId="1822"/>
        </pc:sldMkLst>
        <pc:spChg chg="mod">
          <ac:chgData name="Zahra" userId="469a676c67ab1966" providerId="LiveId" clId="{366745CA-77E5-4756-AD7D-3C418D6D6FDB}" dt="2023-06-06T23:06:37.181" v="2891" actId="1076"/>
          <ac:spMkLst>
            <pc:docMk/>
            <pc:sldMk cId="807736326" sldId="1822"/>
            <ac:spMk id="4" creationId="{17C7B568-46E9-22B3-B0F0-AB9A5762313D}"/>
          </ac:spMkLst>
        </pc:spChg>
        <pc:spChg chg="mod ord">
          <ac:chgData name="Zahra" userId="469a676c67ab1966" providerId="LiveId" clId="{366745CA-77E5-4756-AD7D-3C418D6D6FDB}" dt="2023-06-06T23:05:51.345" v="2878" actId="166"/>
          <ac:spMkLst>
            <pc:docMk/>
            <pc:sldMk cId="807736326" sldId="1822"/>
            <ac:spMk id="6" creationId="{6742CFC0-3AFD-7FD4-6191-12A31BA5F722}"/>
          </ac:spMkLst>
        </pc:spChg>
        <pc:picChg chg="del">
          <ac:chgData name="Zahra" userId="469a676c67ab1966" providerId="LiveId" clId="{366745CA-77E5-4756-AD7D-3C418D6D6FDB}" dt="2023-06-06T23:05:03.670" v="2853" actId="478"/>
          <ac:picMkLst>
            <pc:docMk/>
            <pc:sldMk cId="807736326" sldId="1822"/>
            <ac:picMk id="5" creationId="{62AD8AF3-4AF3-794E-323C-DB6ED3C74A41}"/>
          </ac:picMkLst>
        </pc:picChg>
        <pc:picChg chg="add del mod">
          <ac:chgData name="Zahra" userId="469a676c67ab1966" providerId="LiveId" clId="{366745CA-77E5-4756-AD7D-3C418D6D6FDB}" dt="2023-06-06T23:05:26.403" v="2868" actId="478"/>
          <ac:picMkLst>
            <pc:docMk/>
            <pc:sldMk cId="807736326" sldId="1822"/>
            <ac:picMk id="8" creationId="{057FBA17-FB5A-EC4C-4BDA-0B587CD33DE9}"/>
          </ac:picMkLst>
        </pc:picChg>
        <pc:picChg chg="add del mod">
          <ac:chgData name="Zahra" userId="469a676c67ab1966" providerId="LiveId" clId="{366745CA-77E5-4756-AD7D-3C418D6D6FDB}" dt="2023-06-06T23:05:24.370" v="2867" actId="478"/>
          <ac:picMkLst>
            <pc:docMk/>
            <pc:sldMk cId="807736326" sldId="1822"/>
            <ac:picMk id="10" creationId="{064EEA4A-597C-4FC9-0FAC-524E779CDF86}"/>
          </ac:picMkLst>
        </pc:picChg>
        <pc:picChg chg="add mod">
          <ac:chgData name="Zahra" userId="469a676c67ab1966" providerId="LiveId" clId="{366745CA-77E5-4756-AD7D-3C418D6D6FDB}" dt="2023-06-06T23:06:45.363" v="2893" actId="1076"/>
          <ac:picMkLst>
            <pc:docMk/>
            <pc:sldMk cId="807736326" sldId="1822"/>
            <ac:picMk id="12" creationId="{97238128-E186-45D7-AEA2-2906AE30E5E1}"/>
          </ac:picMkLst>
        </pc:picChg>
        <pc:picChg chg="add mod">
          <ac:chgData name="Zahra" userId="469a676c67ab1966" providerId="LiveId" clId="{366745CA-77E5-4756-AD7D-3C418D6D6FDB}" dt="2023-06-06T23:06:41.580" v="2892" actId="1076"/>
          <ac:picMkLst>
            <pc:docMk/>
            <pc:sldMk cId="807736326" sldId="1822"/>
            <ac:picMk id="14" creationId="{8B25E047-52A8-B477-03AC-F9807F3B9D8D}"/>
          </ac:picMkLst>
        </pc:picChg>
      </pc:sldChg>
      <pc:sldChg chg="addSp delSp modSp mod">
        <pc:chgData name="Zahra" userId="469a676c67ab1966" providerId="LiveId" clId="{366745CA-77E5-4756-AD7D-3C418D6D6FDB}" dt="2023-06-06T23:16:34.571" v="3057" actId="1076"/>
        <pc:sldMkLst>
          <pc:docMk/>
          <pc:sldMk cId="1765078584" sldId="1823"/>
        </pc:sldMkLst>
        <pc:spChg chg="mod">
          <ac:chgData name="Zahra" userId="469a676c67ab1966" providerId="LiveId" clId="{366745CA-77E5-4756-AD7D-3C418D6D6FDB}" dt="2023-06-05T20:13:25.414" v="497" actId="1076"/>
          <ac:spMkLst>
            <pc:docMk/>
            <pc:sldMk cId="1765078584" sldId="1823"/>
            <ac:spMk id="6" creationId="{6742CFC0-3AFD-7FD4-6191-12A31BA5F722}"/>
          </ac:spMkLst>
        </pc:spChg>
        <pc:picChg chg="del">
          <ac:chgData name="Zahra" userId="469a676c67ab1966" providerId="LiveId" clId="{366745CA-77E5-4756-AD7D-3C418D6D6FDB}" dt="2023-06-06T23:16:19.598" v="3052" actId="478"/>
          <ac:picMkLst>
            <pc:docMk/>
            <pc:sldMk cId="1765078584" sldId="1823"/>
            <ac:picMk id="5" creationId="{62AD8AF3-4AF3-794E-323C-DB6ED3C74A41}"/>
          </ac:picMkLst>
        </pc:picChg>
        <pc:picChg chg="add mod">
          <ac:chgData name="Zahra" userId="469a676c67ab1966" providerId="LiveId" clId="{366745CA-77E5-4756-AD7D-3C418D6D6FDB}" dt="2023-06-06T23:16:31.147" v="3056" actId="1076"/>
          <ac:picMkLst>
            <pc:docMk/>
            <pc:sldMk cId="1765078584" sldId="1823"/>
            <ac:picMk id="7" creationId="{A6989D90-FA6F-9EE1-1CC1-C30EC3A23026}"/>
          </ac:picMkLst>
        </pc:picChg>
        <pc:picChg chg="add mod">
          <ac:chgData name="Zahra" userId="469a676c67ab1966" providerId="LiveId" clId="{366745CA-77E5-4756-AD7D-3C418D6D6FDB}" dt="2023-06-06T23:16:34.571" v="3057" actId="1076"/>
          <ac:picMkLst>
            <pc:docMk/>
            <pc:sldMk cId="1765078584" sldId="1823"/>
            <ac:picMk id="8" creationId="{C837C60E-2B74-533B-9C22-22ACC8C336CE}"/>
          </ac:picMkLst>
        </pc:picChg>
      </pc:sldChg>
      <pc:sldChg chg="addSp modSp new del mod">
        <pc:chgData name="Zahra" userId="469a676c67ab1966" providerId="LiveId" clId="{366745CA-77E5-4756-AD7D-3C418D6D6FDB}" dt="2023-06-05T20:20:13.457" v="621" actId="47"/>
        <pc:sldMkLst>
          <pc:docMk/>
          <pc:sldMk cId="215147040" sldId="1824"/>
        </pc:sldMkLst>
        <pc:spChg chg="mod">
          <ac:chgData name="Zahra" userId="469a676c67ab1966" providerId="LiveId" clId="{366745CA-77E5-4756-AD7D-3C418D6D6FDB}" dt="2023-06-05T20:18:10.012" v="513" actId="20577"/>
          <ac:spMkLst>
            <pc:docMk/>
            <pc:sldMk cId="215147040" sldId="1824"/>
            <ac:spMk id="3" creationId="{0E139F4E-F55B-AB1A-0B24-165450507E9E}"/>
          </ac:spMkLst>
        </pc:spChg>
        <pc:spChg chg="add mod">
          <ac:chgData name="Zahra" userId="469a676c67ab1966" providerId="LiveId" clId="{366745CA-77E5-4756-AD7D-3C418D6D6FDB}" dt="2023-06-05T20:18:45.941" v="590" actId="20577"/>
          <ac:spMkLst>
            <pc:docMk/>
            <pc:sldMk cId="215147040" sldId="1824"/>
            <ac:spMk id="5" creationId="{3B5DFC5E-54AC-6B6A-0166-FE72DCC47A2D}"/>
          </ac:spMkLst>
        </pc:spChg>
        <pc:picChg chg="add mod">
          <ac:chgData name="Zahra" userId="469a676c67ab1966" providerId="LiveId" clId="{366745CA-77E5-4756-AD7D-3C418D6D6FDB}" dt="2023-06-05T20:18:53.437" v="593" actId="1076"/>
          <ac:picMkLst>
            <pc:docMk/>
            <pc:sldMk cId="215147040" sldId="1824"/>
            <ac:picMk id="4" creationId="{6E1AF078-3EB4-7F11-1D08-D818BC489267}"/>
          </ac:picMkLst>
        </pc:picChg>
      </pc:sldChg>
      <pc:sldChg chg="addSp modSp new del mod">
        <pc:chgData name="Zahra" userId="469a676c67ab1966" providerId="LiveId" clId="{366745CA-77E5-4756-AD7D-3C418D6D6FDB}" dt="2023-06-05T20:12:50.717" v="487" actId="47"/>
        <pc:sldMkLst>
          <pc:docMk/>
          <pc:sldMk cId="1798694404" sldId="1824"/>
        </pc:sldMkLst>
        <pc:spChg chg="mod">
          <ac:chgData name="Zahra" userId="469a676c67ab1966" providerId="LiveId" clId="{366745CA-77E5-4756-AD7D-3C418D6D6FDB}" dt="2023-06-05T20:06:39.984" v="404" actId="20577"/>
          <ac:spMkLst>
            <pc:docMk/>
            <pc:sldMk cId="1798694404" sldId="1824"/>
            <ac:spMk id="3" creationId="{1F6AF446-D2D0-4F4E-FD25-4D7C5FD23EC3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5" creationId="{3199CB32-9EEA-A032-1E22-31099EF4C731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6" creationId="{F6672890-3AA9-0130-8C7A-FE7EB33357D3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7" creationId="{BB511E7A-AFBD-4585-9B24-ACFF8C03DC8F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8" creationId="{D5B73164-24B9-C995-624B-B65BC30DA048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9" creationId="{80127136-138F-D42A-5129-EA760E2B1F1B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10" creationId="{8232F843-D913-B1ED-3C4B-8DE40852EC83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13" creationId="{87720C70-357E-5D5F-0F13-08D40E23F1BA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14" creationId="{5AFCAA64-8AC1-7492-31B6-D542010BECC9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15" creationId="{987065B0-5422-3983-E493-392909674BFE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0" creationId="{C408AF45-EDB0-2ECF-7770-2FC6629ED117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1" creationId="{910A4145-EE22-AD02-F972-604FE2AFC5A5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2" creationId="{7401DDD3-4130-69F2-FAD0-C1396438EB4B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3" creationId="{547BB681-0334-E459-F170-468E1B7A131E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4" creationId="{76A9F4E1-E29F-B993-BDE7-6ADE436042EA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6" creationId="{B8A58252-E36A-B9C5-A189-C3BBA2032637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28" creationId="{FC8A950E-F8D2-33A1-AE08-2FDB1384E21E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30" creationId="{2FB843D9-07DB-8355-6042-42AE11E6E65B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31" creationId="{5E18D633-284C-9618-E4D3-13763A2C910E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32" creationId="{3F6A3F31-0CF6-9054-2321-D514B9898DB8}"/>
          </ac:spMkLst>
        </pc:spChg>
        <pc:spChg chg="mod">
          <ac:chgData name="Zahra" userId="469a676c67ab1966" providerId="LiveId" clId="{366745CA-77E5-4756-AD7D-3C418D6D6FDB}" dt="2023-06-05T20:06:25.733" v="400"/>
          <ac:spMkLst>
            <pc:docMk/>
            <pc:sldMk cId="1798694404" sldId="1824"/>
            <ac:spMk id="33" creationId="{BBDBE68D-52DF-AC15-3CEF-E31D9ED3D658}"/>
          </ac:spMkLst>
        </pc:spChg>
        <pc:grpChg chg="add mod">
          <ac:chgData name="Zahra" userId="469a676c67ab1966" providerId="LiveId" clId="{366745CA-77E5-4756-AD7D-3C418D6D6FDB}" dt="2023-06-05T20:07:03.624" v="405" actId="1076"/>
          <ac:grpSpMkLst>
            <pc:docMk/>
            <pc:sldMk cId="1798694404" sldId="1824"/>
            <ac:grpSpMk id="4" creationId="{C0BC5B38-B58E-7B2E-1DC2-01AF2EFACB82}"/>
          </ac:grpSpMkLst>
        </pc:grp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1" creationId="{B8A6CDD5-5EE1-D18D-F17E-914E3B0B9496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2" creationId="{669B7759-82D1-1AC0-9684-60D2FE18A6CC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6" creationId="{D2647F21-C9FE-2211-A170-918CFC80765D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7" creationId="{5FD5EDFB-D4B0-A339-EA14-ACC85BB6CF2C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8" creationId="{595F21FB-37B2-F387-A6D6-ADE3CDF36818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19" creationId="{22BDF459-6B84-AFA5-65C9-1D4C7C044048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25" creationId="{DE9DCA9C-D29A-169C-BDF2-13A1A55188F8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27" creationId="{CCA19036-BAC4-0599-CEFC-58020AB0E88C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29" creationId="{F9CE66ED-B62C-13FC-2F79-BA5A6CBF4981}"/>
          </ac:cxnSpMkLst>
        </pc:cxnChg>
        <pc:cxnChg chg="mod">
          <ac:chgData name="Zahra" userId="469a676c67ab1966" providerId="LiveId" clId="{366745CA-77E5-4756-AD7D-3C418D6D6FDB}" dt="2023-06-05T20:06:25.733" v="400"/>
          <ac:cxnSpMkLst>
            <pc:docMk/>
            <pc:sldMk cId="1798694404" sldId="1824"/>
            <ac:cxnSpMk id="34" creationId="{6FFD6A46-C9A0-9FAC-74F7-4B65CF50E26A}"/>
          </ac:cxnSpMkLst>
        </pc:cxnChg>
      </pc:sldChg>
      <pc:sldChg chg="addSp delSp modSp add mod">
        <pc:chgData name="Zahra" userId="469a676c67ab1966" providerId="LiveId" clId="{366745CA-77E5-4756-AD7D-3C418D6D6FDB}" dt="2023-06-07T01:17:02.446" v="3873" actId="313"/>
        <pc:sldMkLst>
          <pc:docMk/>
          <pc:sldMk cId="2696973884" sldId="1824"/>
        </pc:sldMkLst>
        <pc:spChg chg="mod">
          <ac:chgData name="Zahra" userId="469a676c67ab1966" providerId="LiveId" clId="{366745CA-77E5-4756-AD7D-3C418D6D6FDB}" dt="2023-06-07T01:15:46.807" v="3793" actId="1076"/>
          <ac:spMkLst>
            <pc:docMk/>
            <pc:sldMk cId="2696973884" sldId="1824"/>
            <ac:spMk id="6" creationId="{26B2DF63-7BF4-3DE3-6D20-677F752A2784}"/>
          </ac:spMkLst>
        </pc:spChg>
        <pc:spChg chg="add mod">
          <ac:chgData name="Zahra" userId="469a676c67ab1966" providerId="LiveId" clId="{366745CA-77E5-4756-AD7D-3C418D6D6FDB}" dt="2023-06-07T01:17:02.446" v="3873" actId="313"/>
          <ac:spMkLst>
            <pc:docMk/>
            <pc:sldMk cId="2696973884" sldId="1824"/>
            <ac:spMk id="11" creationId="{4F8011D5-F456-90D3-9E1F-021BF890E7E6}"/>
          </ac:spMkLst>
        </pc:spChg>
        <pc:spChg chg="del">
          <ac:chgData name="Zahra" userId="469a676c67ab1966" providerId="LiveId" clId="{366745CA-77E5-4756-AD7D-3C418D6D6FDB}" dt="2023-06-07T01:11:59.269" v="3721" actId="478"/>
          <ac:spMkLst>
            <pc:docMk/>
            <pc:sldMk cId="2696973884" sldId="1824"/>
            <ac:spMk id="26" creationId="{B7224527-B5A0-67F1-328C-08D6985F025A}"/>
          </ac:spMkLst>
        </pc:spChg>
        <pc:spChg chg="del">
          <ac:chgData name="Zahra" userId="469a676c67ab1966" providerId="LiveId" clId="{366745CA-77E5-4756-AD7D-3C418D6D6FDB}" dt="2023-06-07T01:11:57.840" v="3720" actId="478"/>
          <ac:spMkLst>
            <pc:docMk/>
            <pc:sldMk cId="2696973884" sldId="1824"/>
            <ac:spMk id="31" creationId="{E2A34622-3A59-C76E-F76C-AB075151BFA8}"/>
          </ac:spMkLst>
        </pc:spChg>
        <pc:grpChg chg="del">
          <ac:chgData name="Zahra" userId="469a676c67ab1966" providerId="LiveId" clId="{366745CA-77E5-4756-AD7D-3C418D6D6FDB}" dt="2023-06-07T01:11:55.609" v="3719" actId="478"/>
          <ac:grpSpMkLst>
            <pc:docMk/>
            <pc:sldMk cId="2696973884" sldId="1824"/>
            <ac:grpSpMk id="23" creationId="{A10301D8-9327-D36F-4C45-91ED627AD2EC}"/>
          </ac:grpSpMkLst>
        </pc:grpChg>
        <pc:grpChg chg="del">
          <ac:chgData name="Zahra" userId="469a676c67ab1966" providerId="LiveId" clId="{366745CA-77E5-4756-AD7D-3C418D6D6FDB}" dt="2023-06-07T01:11:55.609" v="3719" actId="478"/>
          <ac:grpSpMkLst>
            <pc:docMk/>
            <pc:sldMk cId="2696973884" sldId="1824"/>
            <ac:grpSpMk id="30" creationId="{26750463-31E6-97D7-B753-4B51DB27A28F}"/>
          </ac:grpSpMkLst>
        </pc:grpChg>
        <pc:graphicFrameChg chg="add mod modGraphic">
          <ac:chgData name="Zahra" userId="469a676c67ab1966" providerId="LiveId" clId="{366745CA-77E5-4756-AD7D-3C418D6D6FDB}" dt="2023-06-07T01:16:02.280" v="3797" actId="1076"/>
          <ac:graphicFrameMkLst>
            <pc:docMk/>
            <pc:sldMk cId="2696973884" sldId="1824"/>
            <ac:graphicFrameMk id="4" creationId="{92D5528F-D040-240D-5C24-286650C39F74}"/>
          </ac:graphicFrameMkLst>
        </pc:graphicFrameChg>
        <pc:picChg chg="add mod">
          <ac:chgData name="Zahra" userId="469a676c67ab1966" providerId="LiveId" clId="{366745CA-77E5-4756-AD7D-3C418D6D6FDB}" dt="2023-06-07T01:16:02.280" v="3797" actId="1076"/>
          <ac:picMkLst>
            <pc:docMk/>
            <pc:sldMk cId="2696973884" sldId="1824"/>
            <ac:picMk id="5" creationId="{7EE1274C-CEAD-2AF0-C6BC-09C025C4AB4F}"/>
          </ac:picMkLst>
        </pc:picChg>
        <pc:picChg chg="add mod">
          <ac:chgData name="Zahra" userId="469a676c67ab1966" providerId="LiveId" clId="{366745CA-77E5-4756-AD7D-3C418D6D6FDB}" dt="2023-06-07T01:16:02.280" v="3797" actId="1076"/>
          <ac:picMkLst>
            <pc:docMk/>
            <pc:sldMk cId="2696973884" sldId="1824"/>
            <ac:picMk id="7" creationId="{404A557E-29B8-EC07-A31A-442B6B5975B1}"/>
          </ac:picMkLst>
        </pc:picChg>
        <pc:picChg chg="add del mod">
          <ac:chgData name="Zahra" userId="469a676c67ab1966" providerId="LiveId" clId="{366745CA-77E5-4756-AD7D-3C418D6D6FDB}" dt="2023-06-07T01:16:02.280" v="3797" actId="1076"/>
          <ac:picMkLst>
            <pc:docMk/>
            <pc:sldMk cId="2696973884" sldId="1824"/>
            <ac:picMk id="8" creationId="{A64636AD-8643-6371-3D6F-EB4D9647CBFA}"/>
          </ac:picMkLst>
        </pc:picChg>
        <pc:picChg chg="add del mod">
          <ac:chgData name="Zahra" userId="469a676c67ab1966" providerId="LiveId" clId="{366745CA-77E5-4756-AD7D-3C418D6D6FDB}" dt="2023-06-07T01:14:19.279" v="3759" actId="478"/>
          <ac:picMkLst>
            <pc:docMk/>
            <pc:sldMk cId="2696973884" sldId="1824"/>
            <ac:picMk id="9" creationId="{1F00ACEB-5DD0-1866-C96F-68924A35D352}"/>
          </ac:picMkLst>
        </pc:picChg>
        <pc:picChg chg="add mod">
          <ac:chgData name="Zahra" userId="469a676c67ab1966" providerId="LiveId" clId="{366745CA-77E5-4756-AD7D-3C418D6D6FDB}" dt="2023-06-07T01:16:02.280" v="3797" actId="1076"/>
          <ac:picMkLst>
            <pc:docMk/>
            <pc:sldMk cId="2696973884" sldId="1824"/>
            <ac:picMk id="10" creationId="{DF0B7C07-886A-4191-5C38-D3DDB9C46F45}"/>
          </ac:picMkLst>
        </pc:picChg>
        <pc:picChg chg="del">
          <ac:chgData name="Zahra" userId="469a676c67ab1966" providerId="LiveId" clId="{366745CA-77E5-4756-AD7D-3C418D6D6FDB}" dt="2023-06-07T01:11:55.609" v="3719" actId="478"/>
          <ac:picMkLst>
            <pc:docMk/>
            <pc:sldMk cId="2696973884" sldId="1824"/>
            <ac:picMk id="17" creationId="{0054C5E6-DC74-6A43-CF8B-DF3BA79574EE}"/>
          </ac:picMkLst>
        </pc:picChg>
        <pc:picChg chg="del">
          <ac:chgData name="Zahra" userId="469a676c67ab1966" providerId="LiveId" clId="{366745CA-77E5-4756-AD7D-3C418D6D6FDB}" dt="2023-06-07T01:11:55.609" v="3719" actId="478"/>
          <ac:picMkLst>
            <pc:docMk/>
            <pc:sldMk cId="2696973884" sldId="1824"/>
            <ac:picMk id="25" creationId="{DB1F2F91-E263-752C-AFFC-85A7B421DA1C}"/>
          </ac:picMkLst>
        </pc:picChg>
      </pc:sldChg>
      <pc:sldChg chg="addSp modSp new del mod">
        <pc:chgData name="Zahra" userId="469a676c67ab1966" providerId="LiveId" clId="{366745CA-77E5-4756-AD7D-3C418D6D6FDB}" dt="2023-06-06T23:23:42.087" v="3317" actId="47"/>
        <pc:sldMkLst>
          <pc:docMk/>
          <pc:sldMk cId="4107136531" sldId="1824"/>
        </pc:sldMkLst>
        <pc:spChg chg="mod">
          <ac:chgData name="Zahra" userId="469a676c67ab1966" providerId="LiveId" clId="{366745CA-77E5-4756-AD7D-3C418D6D6FDB}" dt="2023-06-05T20:20:41.910" v="631" actId="20577"/>
          <ac:spMkLst>
            <pc:docMk/>
            <pc:sldMk cId="4107136531" sldId="1824"/>
            <ac:spMk id="3" creationId="{3F3AFBB3-13B7-4966-5E6B-E74BF9E211F5}"/>
          </ac:spMkLst>
        </pc:spChg>
        <pc:spChg chg="add mod">
          <ac:chgData name="Zahra" userId="469a676c67ab1966" providerId="LiveId" clId="{366745CA-77E5-4756-AD7D-3C418D6D6FDB}" dt="2023-06-05T20:28:19.726" v="1238" actId="20577"/>
          <ac:spMkLst>
            <pc:docMk/>
            <pc:sldMk cId="4107136531" sldId="1824"/>
            <ac:spMk id="4" creationId="{67816186-7AEF-2D0B-0E9C-0F5EE37F2497}"/>
          </ac:spMkLst>
        </pc:spChg>
        <pc:spChg chg="add mod">
          <ac:chgData name="Zahra" userId="469a676c67ab1966" providerId="LiveId" clId="{366745CA-77E5-4756-AD7D-3C418D6D6FDB}" dt="2023-06-05T21:07:34.914" v="2307" actId="1076"/>
          <ac:spMkLst>
            <pc:docMk/>
            <pc:sldMk cId="4107136531" sldId="1824"/>
            <ac:spMk id="6" creationId="{DEE9AC88-B197-0CBD-1510-0CB46134372F}"/>
          </ac:spMkLst>
        </pc:spChg>
      </pc:sldChg>
      <pc:sldChg chg="addSp delSp modSp new del mod">
        <pc:chgData name="Zahra" userId="469a676c67ab1966" providerId="LiveId" clId="{366745CA-77E5-4756-AD7D-3C418D6D6FDB}" dt="2023-06-06T23:23:46.148" v="3320" actId="47"/>
        <pc:sldMkLst>
          <pc:docMk/>
          <pc:sldMk cId="223585998" sldId="1825"/>
        </pc:sldMkLst>
        <pc:spChg chg="mod">
          <ac:chgData name="Zahra" userId="469a676c67ab1966" providerId="LiveId" clId="{366745CA-77E5-4756-AD7D-3C418D6D6FDB}" dt="2023-06-05T20:42:44.597" v="1272" actId="20577"/>
          <ac:spMkLst>
            <pc:docMk/>
            <pc:sldMk cId="223585998" sldId="1825"/>
            <ac:spMk id="3" creationId="{AA7BE728-7450-8886-DDA8-65B4CD7EEB01}"/>
          </ac:spMkLst>
        </pc:spChg>
        <pc:spChg chg="add mod">
          <ac:chgData name="Zahra" userId="469a676c67ab1966" providerId="LiveId" clId="{366745CA-77E5-4756-AD7D-3C418D6D6FDB}" dt="2023-06-05T20:46:15.742" v="1331" actId="404"/>
          <ac:spMkLst>
            <pc:docMk/>
            <pc:sldMk cId="223585998" sldId="1825"/>
            <ac:spMk id="6" creationId="{FA035746-2AF4-D3F2-2164-A61027033F47}"/>
          </ac:spMkLst>
        </pc:spChg>
        <pc:spChg chg="add mod">
          <ac:chgData name="Zahra" userId="469a676c67ab1966" providerId="LiveId" clId="{366745CA-77E5-4756-AD7D-3C418D6D6FDB}" dt="2023-06-05T20:46:19.886" v="1333" actId="404"/>
          <ac:spMkLst>
            <pc:docMk/>
            <pc:sldMk cId="223585998" sldId="1825"/>
            <ac:spMk id="11" creationId="{B3979759-42CC-4C6A-D1E5-6285B2D9E8C8}"/>
          </ac:spMkLst>
        </pc:spChg>
        <pc:spChg chg="add del mod">
          <ac:chgData name="Zahra" userId="469a676c67ab1966" providerId="LiveId" clId="{366745CA-77E5-4756-AD7D-3C418D6D6FDB}" dt="2023-06-05T20:47:22.531" v="1343" actId="478"/>
          <ac:spMkLst>
            <pc:docMk/>
            <pc:sldMk cId="223585998" sldId="1825"/>
            <ac:spMk id="16" creationId="{37DC4CAD-FCDE-F683-5066-A3C611D66507}"/>
          </ac:spMkLst>
        </pc:spChg>
        <pc:spChg chg="add mod">
          <ac:chgData name="Zahra" userId="469a676c67ab1966" providerId="LiveId" clId="{366745CA-77E5-4756-AD7D-3C418D6D6FDB}" dt="2023-06-05T20:52:55.422" v="1960" actId="207"/>
          <ac:spMkLst>
            <pc:docMk/>
            <pc:sldMk cId="223585998" sldId="1825"/>
            <ac:spMk id="17" creationId="{2943E3D3-419F-FCBB-1046-A46CD24449E1}"/>
          </ac:spMkLst>
        </pc:spChg>
        <pc:spChg chg="add mod">
          <ac:chgData name="Zahra" userId="469a676c67ab1966" providerId="LiveId" clId="{366745CA-77E5-4756-AD7D-3C418D6D6FDB}" dt="2023-06-05T21:07:44.819" v="2311" actId="1076"/>
          <ac:spMkLst>
            <pc:docMk/>
            <pc:sldMk cId="223585998" sldId="1825"/>
            <ac:spMk id="18" creationId="{6A14FE8F-3943-0613-C3D9-D411CBD27146}"/>
          </ac:spMkLst>
        </pc:spChg>
        <pc:grpChg chg="add mod">
          <ac:chgData name="Zahra" userId="469a676c67ab1966" providerId="LiveId" clId="{366745CA-77E5-4756-AD7D-3C418D6D6FDB}" dt="2023-06-05T20:51:14.748" v="1826" actId="1076"/>
          <ac:grpSpMkLst>
            <pc:docMk/>
            <pc:sldMk cId="223585998" sldId="1825"/>
            <ac:grpSpMk id="7" creationId="{AD756C73-7B59-844D-47E4-B5B5958F7E1C}"/>
          </ac:grpSpMkLst>
        </pc:grpChg>
        <pc:grpChg chg="add mod">
          <ac:chgData name="Zahra" userId="469a676c67ab1966" providerId="LiveId" clId="{366745CA-77E5-4756-AD7D-3C418D6D6FDB}" dt="2023-06-05T20:51:27.203" v="1830" actId="1076"/>
          <ac:grpSpMkLst>
            <pc:docMk/>
            <pc:sldMk cId="223585998" sldId="1825"/>
            <ac:grpSpMk id="12" creationId="{E0A68185-2780-7E99-7DEF-259794DF07AA}"/>
          </ac:grpSpMkLst>
        </pc:grpChg>
        <pc:picChg chg="add mod">
          <ac:chgData name="Zahra" userId="469a676c67ab1966" providerId="LiveId" clId="{366745CA-77E5-4756-AD7D-3C418D6D6FDB}" dt="2023-06-05T20:46:17.484" v="1332" actId="1076"/>
          <ac:picMkLst>
            <pc:docMk/>
            <pc:sldMk cId="223585998" sldId="1825"/>
            <ac:picMk id="5" creationId="{042F667C-740A-ADD8-F179-8FBB701ACE26}"/>
          </ac:picMkLst>
        </pc:picChg>
        <pc:picChg chg="add mod">
          <ac:chgData name="Zahra" userId="469a676c67ab1966" providerId="LiveId" clId="{366745CA-77E5-4756-AD7D-3C418D6D6FDB}" dt="2023-06-05T20:46:42.380" v="1340" actId="1076"/>
          <ac:picMkLst>
            <pc:docMk/>
            <pc:sldMk cId="223585998" sldId="1825"/>
            <ac:picMk id="9" creationId="{3DC3EA3E-9FB4-2538-6D12-128EF47E6085}"/>
          </ac:picMkLst>
        </pc:picChg>
        <pc:picChg chg="add del mod">
          <ac:chgData name="Zahra" userId="469a676c67ab1966" providerId="LiveId" clId="{366745CA-77E5-4756-AD7D-3C418D6D6FDB}" dt="2023-06-05T20:47:21.041" v="1342" actId="478"/>
          <ac:picMkLst>
            <pc:docMk/>
            <pc:sldMk cId="223585998" sldId="1825"/>
            <ac:picMk id="14" creationId="{237487AD-93C1-C5AE-59DC-2A9DB9F112B6}"/>
          </ac:picMkLst>
        </pc:picChg>
      </pc:sldChg>
      <pc:sldChg chg="addSp delSp modSp add mod">
        <pc:chgData name="Zahra" userId="469a676c67ab1966" providerId="LiveId" clId="{366745CA-77E5-4756-AD7D-3C418D6D6FDB}" dt="2023-06-07T02:47:00.071" v="4159" actId="207"/>
        <pc:sldMkLst>
          <pc:docMk/>
          <pc:sldMk cId="4288272646" sldId="1825"/>
        </pc:sldMkLst>
        <pc:spChg chg="mod">
          <ac:chgData name="Zahra" userId="469a676c67ab1966" providerId="LiveId" clId="{366745CA-77E5-4756-AD7D-3C418D6D6FDB}" dt="2023-06-07T02:46:57.216" v="4158" actId="207"/>
          <ac:spMkLst>
            <pc:docMk/>
            <pc:sldMk cId="4288272646" sldId="1825"/>
            <ac:spMk id="8" creationId="{86BE1FD5-7784-E7F9-D5E8-C6DAE7937AEA}"/>
          </ac:spMkLst>
        </pc:spChg>
        <pc:spChg chg="mod">
          <ac:chgData name="Zahra" userId="469a676c67ab1966" providerId="LiveId" clId="{366745CA-77E5-4756-AD7D-3C418D6D6FDB}" dt="2023-06-07T02:46:55.117" v="4157" actId="207"/>
          <ac:spMkLst>
            <pc:docMk/>
            <pc:sldMk cId="4288272646" sldId="1825"/>
            <ac:spMk id="9" creationId="{069F1CCB-3258-59AA-F0E9-C58361394D9B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1" creationId="{AFC54B27-89D8-067C-2067-4F470C2BC98C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3" creationId="{475DB7D6-8FDE-52F9-9973-5ADB69F65188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4" creationId="{FF62F9BF-9526-9088-794B-56BEA823FFFA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5" creationId="{A20C0DCC-314F-3EE5-7B51-9B0E20FC4201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6" creationId="{E0B55D4E-1CCD-F9E9-0062-90AB6E078702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19" creationId="{76338504-CE12-8799-A5EF-397824B82A51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0" creationId="{EF212955-EDD6-985D-4F02-B6D019F9DCB6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1" creationId="{F5B27872-E11D-AD9C-6A65-4264CF870F80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3" creationId="{5CF5A348-6188-6630-4AE1-2882A7E739FB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4" creationId="{17AABCC0-2DE5-7367-55A2-F9E98B30D41B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5" creationId="{A146C498-1E24-27A6-B673-FB1D0A0D7538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6" creationId="{439D22E7-51D9-5CDC-3B0D-EF497199B335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8" creationId="{1B2877D8-27B2-5E49-C6DF-DBF8E966F5E9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29" creationId="{38373C6E-5331-F369-AE32-2132ACE3F3E0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30" creationId="{0F98D72C-2915-F3CD-FE86-67E709CA27AB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31" creationId="{E0B79238-2161-F0F9-6567-068A15503183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32" creationId="{873BF95B-0D2C-16BD-80F4-2CC75DE2A676}"/>
          </ac:spMkLst>
        </pc:spChg>
        <pc:spChg chg="mod">
          <ac:chgData name="Zahra" userId="469a676c67ab1966" providerId="LiveId" clId="{366745CA-77E5-4756-AD7D-3C418D6D6FDB}" dt="2023-06-07T02:47:00.071" v="4159" actId="207"/>
          <ac:spMkLst>
            <pc:docMk/>
            <pc:sldMk cId="4288272646" sldId="1825"/>
            <ac:spMk id="35" creationId="{405B5835-71FD-E3AF-8107-75BFA1101D97}"/>
          </ac:spMkLst>
        </pc:spChg>
        <pc:spChg chg="del mod ord">
          <ac:chgData name="Zahra" userId="469a676c67ab1966" providerId="LiveId" clId="{366745CA-77E5-4756-AD7D-3C418D6D6FDB}" dt="2023-06-07T02:46:09.120" v="4148" actId="478"/>
          <ac:spMkLst>
            <pc:docMk/>
            <pc:sldMk cId="4288272646" sldId="1825"/>
            <ac:spMk id="36" creationId="{9AF62366-976C-BA25-96EC-B2692D687CBE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38" creationId="{08098AA3-3363-C009-9101-281DC5260D57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39" creationId="{CF5EC5E7-1085-7A1D-6AD8-8B371C3CC2C2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0" creationId="{8A18C5DE-19CA-9C03-130B-FC4432C9F932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1" creationId="{26C3789D-12D6-E82B-DA54-5D86EA386466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2" creationId="{6D56A182-E92F-17B4-FB81-AF80C29D15DE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3" creationId="{BB8E95A7-EE16-10EE-3DE4-6C3180AB3FB1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4" creationId="{BF8475D1-F831-EB1D-99DF-EA0C0221599D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5" creationId="{19B73035-BACF-85DA-2A0E-2D5C00DBD728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6" creationId="{E3E5AC44-6ECF-4704-A9C1-FF8DAB2C347C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49" creationId="{449E2490-178B-23B1-93EA-C6314E20BF79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52" creationId="{8F18ABEA-04A1-F79D-4218-7EA6477B053A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54" creationId="{48738EE1-14D0-5340-8630-AA8961380BEC}"/>
          </ac:spMkLst>
        </pc:spChg>
        <pc:spChg chg="mod">
          <ac:chgData name="Zahra" userId="469a676c67ab1966" providerId="LiveId" clId="{366745CA-77E5-4756-AD7D-3C418D6D6FDB}" dt="2023-06-07T02:46:26.566" v="4153" actId="1076"/>
          <ac:spMkLst>
            <pc:docMk/>
            <pc:sldMk cId="4288272646" sldId="1825"/>
            <ac:spMk id="55" creationId="{EC4EB0FB-6794-24BB-16E7-563705EC2CA6}"/>
          </ac:spMkLst>
        </pc:spChg>
        <pc:spChg chg="mod">
          <ac:chgData name="Zahra" userId="469a676c67ab1966" providerId="LiveId" clId="{366745CA-77E5-4756-AD7D-3C418D6D6FDB}" dt="2023-06-07T02:45:48.298" v="4144"/>
          <ac:spMkLst>
            <pc:docMk/>
            <pc:sldMk cId="4288272646" sldId="1825"/>
            <ac:spMk id="56" creationId="{46CE533C-9650-02B4-546A-08B72BB52725}"/>
          </ac:spMkLst>
        </pc:spChg>
        <pc:spChg chg="mod">
          <ac:chgData name="Zahra" userId="469a676c67ab1966" providerId="LiveId" clId="{366745CA-77E5-4756-AD7D-3C418D6D6FDB}" dt="2023-06-07T02:46:37.814" v="4155" actId="1076"/>
          <ac:spMkLst>
            <pc:docMk/>
            <pc:sldMk cId="4288272646" sldId="1825"/>
            <ac:spMk id="57" creationId="{6BA1148C-8A2F-EF3D-5BCC-6A5A32F622AC}"/>
          </ac:spMkLst>
        </pc:spChg>
        <pc:spChg chg="add mod">
          <ac:chgData name="Zahra" userId="469a676c67ab1966" providerId="LiveId" clId="{366745CA-77E5-4756-AD7D-3C418D6D6FDB}" dt="2023-06-07T02:46:16.941" v="4152" actId="1076"/>
          <ac:spMkLst>
            <pc:docMk/>
            <pc:sldMk cId="4288272646" sldId="1825"/>
            <ac:spMk id="58" creationId="{A159E836-68B8-9C45-C107-1D26D224AFC4}"/>
          </ac:spMkLst>
        </pc:spChg>
        <pc:spChg chg="del">
          <ac:chgData name="Zahra" userId="469a676c67ab1966" providerId="LiveId" clId="{366745CA-77E5-4756-AD7D-3C418D6D6FDB}" dt="2023-06-07T02:45:39.376" v="4141" actId="478"/>
          <ac:spMkLst>
            <pc:docMk/>
            <pc:sldMk cId="4288272646" sldId="1825"/>
            <ac:spMk id="187" creationId="{F5224A84-B224-CC1B-66F1-6EB856B2988E}"/>
          </ac:spMkLst>
        </pc:spChg>
        <pc:spChg chg="del">
          <ac:chgData name="Zahra" userId="469a676c67ab1966" providerId="LiveId" clId="{366745CA-77E5-4756-AD7D-3C418D6D6FDB}" dt="2023-06-07T02:45:41.290" v="4143" actId="478"/>
          <ac:spMkLst>
            <pc:docMk/>
            <pc:sldMk cId="4288272646" sldId="1825"/>
            <ac:spMk id="188" creationId="{660E1DE1-6A9F-A25D-B0FB-896EBE314595}"/>
          </ac:spMkLst>
        </pc:spChg>
        <pc:spChg chg="del">
          <ac:chgData name="Zahra" userId="469a676c67ab1966" providerId="LiveId" clId="{366745CA-77E5-4756-AD7D-3C418D6D6FDB}" dt="2023-06-07T02:45:38.684" v="4140" actId="478"/>
          <ac:spMkLst>
            <pc:docMk/>
            <pc:sldMk cId="4288272646" sldId="1825"/>
            <ac:spMk id="189" creationId="{CE02C0BF-2217-EF55-DF60-89E5CE9BDA54}"/>
          </ac:spMkLst>
        </pc:spChg>
        <pc:spChg chg="del">
          <ac:chgData name="Zahra" userId="469a676c67ab1966" providerId="LiveId" clId="{366745CA-77E5-4756-AD7D-3C418D6D6FDB}" dt="2023-06-07T02:45:40.341" v="4142" actId="478"/>
          <ac:spMkLst>
            <pc:docMk/>
            <pc:sldMk cId="4288272646" sldId="1825"/>
            <ac:spMk id="190" creationId="{A1964A2D-1F14-36C8-802E-43974EEFD506}"/>
          </ac:spMkLst>
        </pc:spChg>
        <pc:grpChg chg="add mod">
          <ac:chgData name="Zahra" userId="469a676c67ab1966" providerId="LiveId" clId="{366745CA-77E5-4756-AD7D-3C418D6D6FDB}" dt="2023-06-07T02:45:58.806" v="4146" actId="1076"/>
          <ac:grpSpMkLst>
            <pc:docMk/>
            <pc:sldMk cId="4288272646" sldId="1825"/>
            <ac:grpSpMk id="4" creationId="{9A942A95-2ABB-54B9-678D-E1A804DA2657}"/>
          </ac:grpSpMkLst>
        </pc:grpChg>
        <pc:grpChg chg="mod">
          <ac:chgData name="Zahra" userId="469a676c67ab1966" providerId="LiveId" clId="{366745CA-77E5-4756-AD7D-3C418D6D6FDB}" dt="2023-06-07T02:45:48.298" v="4144"/>
          <ac:grpSpMkLst>
            <pc:docMk/>
            <pc:sldMk cId="4288272646" sldId="1825"/>
            <ac:grpSpMk id="5" creationId="{3A638391-424C-CEF3-F326-AD217AB20436}"/>
          </ac:grpSpMkLst>
        </pc:grpChg>
        <pc:grpChg chg="mod">
          <ac:chgData name="Zahra" userId="469a676c67ab1966" providerId="LiveId" clId="{366745CA-77E5-4756-AD7D-3C418D6D6FDB}" dt="2023-06-07T02:45:48.298" v="4144"/>
          <ac:grpSpMkLst>
            <pc:docMk/>
            <pc:sldMk cId="4288272646" sldId="1825"/>
            <ac:grpSpMk id="6" creationId="{73E925BE-1120-B579-AA78-740776FF7407}"/>
          </ac:grpSpMkLst>
        </pc:grpChg>
        <pc:grpChg chg="mod">
          <ac:chgData name="Zahra" userId="469a676c67ab1966" providerId="LiveId" clId="{366745CA-77E5-4756-AD7D-3C418D6D6FDB}" dt="2023-06-07T02:45:48.298" v="4144"/>
          <ac:grpSpMkLst>
            <pc:docMk/>
            <pc:sldMk cId="4288272646" sldId="1825"/>
            <ac:grpSpMk id="12" creationId="{46750E06-15B2-4130-7A11-46A949CAAC86}"/>
          </ac:grpSpMkLst>
        </pc:grpChg>
        <pc:grpChg chg="mod">
          <ac:chgData name="Zahra" userId="469a676c67ab1966" providerId="LiveId" clId="{366745CA-77E5-4756-AD7D-3C418D6D6FDB}" dt="2023-06-07T02:45:48.298" v="4144"/>
          <ac:grpSpMkLst>
            <pc:docMk/>
            <pc:sldMk cId="4288272646" sldId="1825"/>
            <ac:grpSpMk id="34" creationId="{E5C21435-5561-4B9C-2FCB-9360B31900A0}"/>
          </ac:grpSpMkLst>
        </pc:grpChg>
        <pc:grpChg chg="mod">
          <ac:chgData name="Zahra" userId="469a676c67ab1966" providerId="LiveId" clId="{366745CA-77E5-4756-AD7D-3C418D6D6FDB}" dt="2023-06-07T02:45:48.298" v="4144"/>
          <ac:grpSpMkLst>
            <pc:docMk/>
            <pc:sldMk cId="4288272646" sldId="1825"/>
            <ac:grpSpMk id="37" creationId="{34C5DEC3-8426-74D8-31D0-715A32FD8BFC}"/>
          </ac:grpSpMkLst>
        </pc:grpChg>
        <pc:grpChg chg="del">
          <ac:chgData name="Zahra" userId="469a676c67ab1966" providerId="LiveId" clId="{366745CA-77E5-4756-AD7D-3C418D6D6FDB}" dt="2023-06-07T02:45:35.723" v="4138" actId="478"/>
          <ac:grpSpMkLst>
            <pc:docMk/>
            <pc:sldMk cId="4288272646" sldId="1825"/>
            <ac:grpSpMk id="133" creationId="{64F4F10C-5A1F-F7D1-6208-E255F3FCE984}"/>
          </ac:grpSpMkLst>
        </pc:grpChg>
        <pc:picChg chg="mod">
          <ac:chgData name="Zahra" userId="469a676c67ab1966" providerId="LiveId" clId="{366745CA-77E5-4756-AD7D-3C418D6D6FDB}" dt="2023-06-07T02:45:48.298" v="4144"/>
          <ac:picMkLst>
            <pc:docMk/>
            <pc:sldMk cId="4288272646" sldId="1825"/>
            <ac:picMk id="18" creationId="{70034CEB-709F-85E3-2E11-5A1C8F90FE24}"/>
          </ac:picMkLst>
        </pc:picChg>
        <pc:picChg chg="mod">
          <ac:chgData name="Zahra" userId="469a676c67ab1966" providerId="LiveId" clId="{366745CA-77E5-4756-AD7D-3C418D6D6FDB}" dt="2023-06-07T02:45:48.298" v="4144"/>
          <ac:picMkLst>
            <pc:docMk/>
            <pc:sldMk cId="4288272646" sldId="1825"/>
            <ac:picMk id="53" creationId="{83F386CD-D1E4-5EA0-672E-03B276251E5A}"/>
          </ac:picMkLst>
        </pc:pic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7" creationId="{680A8B9D-6732-D1AD-2E02-3397D756FB6B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10" creationId="{71BA60EF-4E5F-7006-4EF1-02FF0966063D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17" creationId="{39EBFF0C-09FB-001C-F4CA-BB9082105BE1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27" creationId="{5EC5F6F5-33C9-671E-ED40-1D42FDF865EB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33" creationId="{ECE7B421-F5F6-D872-EBD9-CA482E34459A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47" creationId="{E6F27700-AE3E-927A-E1E8-129B47EB7E35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48" creationId="{91F59B71-7DD6-6375-DD61-97B94B902FF1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50" creationId="{BEA391F9-C006-6390-5433-3D17E08108D8}"/>
          </ac:cxnSpMkLst>
        </pc:cxnChg>
        <pc:cxnChg chg="mod">
          <ac:chgData name="Zahra" userId="469a676c67ab1966" providerId="LiveId" clId="{366745CA-77E5-4756-AD7D-3C418D6D6FDB}" dt="2023-06-07T02:45:48.298" v="4144"/>
          <ac:cxnSpMkLst>
            <pc:docMk/>
            <pc:sldMk cId="4288272646" sldId="1825"/>
            <ac:cxnSpMk id="51" creationId="{4F0A9BB4-0FB5-9C23-81EF-44A2F55D52D3}"/>
          </ac:cxnSpMkLst>
        </pc:cxnChg>
        <pc:cxnChg chg="mod">
          <ac:chgData name="Zahra" userId="469a676c67ab1966" providerId="LiveId" clId="{366745CA-77E5-4756-AD7D-3C418D6D6FDB}" dt="2023-06-07T02:45:35.723" v="4138" actId="478"/>
          <ac:cxnSpMkLst>
            <pc:docMk/>
            <pc:sldMk cId="4288272646" sldId="1825"/>
            <ac:cxnSpMk id="139" creationId="{BC722A7C-33BA-4CE0-9333-36299CEF44A0}"/>
          </ac:cxnSpMkLst>
        </pc:cxnChg>
        <pc:cxnChg chg="mod">
          <ac:chgData name="Zahra" userId="469a676c67ab1966" providerId="LiveId" clId="{366745CA-77E5-4756-AD7D-3C418D6D6FDB}" dt="2023-06-07T02:45:35.723" v="4138" actId="478"/>
          <ac:cxnSpMkLst>
            <pc:docMk/>
            <pc:sldMk cId="4288272646" sldId="1825"/>
            <ac:cxnSpMk id="158" creationId="{B0566CC4-95C0-CF07-6F40-57EBB8BA66D6}"/>
          </ac:cxnSpMkLst>
        </pc:cxnChg>
        <pc:cxnChg chg="mod">
          <ac:chgData name="Zahra" userId="469a676c67ab1966" providerId="LiveId" clId="{366745CA-77E5-4756-AD7D-3C418D6D6FDB}" dt="2023-06-07T02:45:35.723" v="4138" actId="478"/>
          <ac:cxnSpMkLst>
            <pc:docMk/>
            <pc:sldMk cId="4288272646" sldId="1825"/>
            <ac:cxnSpMk id="160" creationId="{AD880259-C76B-7F95-0DB5-32DE373D464E}"/>
          </ac:cxnSpMkLst>
        </pc:cxnChg>
        <pc:cxnChg chg="mod">
          <ac:chgData name="Zahra" userId="469a676c67ab1966" providerId="LiveId" clId="{366745CA-77E5-4756-AD7D-3C418D6D6FDB}" dt="2023-06-07T02:45:35.723" v="4138" actId="478"/>
          <ac:cxnSpMkLst>
            <pc:docMk/>
            <pc:sldMk cId="4288272646" sldId="1825"/>
            <ac:cxnSpMk id="161" creationId="{9CBBD8C5-4E71-BCDA-4290-A58D8F3393D8}"/>
          </ac:cxnSpMkLst>
        </pc:cxnChg>
        <pc:cxnChg chg="del mod">
          <ac:chgData name="Zahra" userId="469a676c67ab1966" providerId="LiveId" clId="{366745CA-77E5-4756-AD7D-3C418D6D6FDB}" dt="2023-06-07T02:45:37.481" v="4139" actId="478"/>
          <ac:cxnSpMkLst>
            <pc:docMk/>
            <pc:sldMk cId="4288272646" sldId="1825"/>
            <ac:cxnSpMk id="192" creationId="{2427DD20-A8BA-4AC1-57FC-B9336C98FDDE}"/>
          </ac:cxnSpMkLst>
        </pc:cxnChg>
      </pc:sldChg>
      <pc:sldChg chg="add del">
        <pc:chgData name="Zahra" userId="469a676c67ab1966" providerId="LiveId" clId="{366745CA-77E5-4756-AD7D-3C418D6D6FDB}" dt="2023-06-05T20:54:53.389" v="2109" actId="47"/>
        <pc:sldMkLst>
          <pc:docMk/>
          <pc:sldMk cId="1448118774" sldId="1826"/>
        </pc:sldMkLst>
      </pc:sldChg>
      <pc:sldChg chg="addSp delSp modSp new del mod">
        <pc:chgData name="Zahra" userId="469a676c67ab1966" providerId="LiveId" clId="{366745CA-77E5-4756-AD7D-3C418D6D6FDB}" dt="2023-06-06T23:23:48.113" v="3321" actId="47"/>
        <pc:sldMkLst>
          <pc:docMk/>
          <pc:sldMk cId="1649124605" sldId="1827"/>
        </pc:sldMkLst>
        <pc:spChg chg="mod">
          <ac:chgData name="Zahra" userId="469a676c67ab1966" providerId="LiveId" clId="{366745CA-77E5-4756-AD7D-3C418D6D6FDB}" dt="2023-06-05T20:51:32.086" v="1832" actId="20577"/>
          <ac:spMkLst>
            <pc:docMk/>
            <pc:sldMk cId="1649124605" sldId="1827"/>
            <ac:spMk id="3" creationId="{2508827A-16FC-A845-7408-4386E5B8F377}"/>
          </ac:spMkLst>
        </pc:spChg>
        <pc:spChg chg="add mod">
          <ac:chgData name="Zahra" userId="469a676c67ab1966" providerId="LiveId" clId="{366745CA-77E5-4756-AD7D-3C418D6D6FDB}" dt="2023-06-05T21:07:48.640" v="2313" actId="1076"/>
          <ac:spMkLst>
            <pc:docMk/>
            <pc:sldMk cId="1649124605" sldId="1827"/>
            <ac:spMk id="5" creationId="{47383732-7B4B-B316-5AB3-AA809DBBECF4}"/>
          </ac:spMkLst>
        </pc:spChg>
        <pc:spChg chg="add del mod">
          <ac:chgData name="Zahra" userId="469a676c67ab1966" providerId="LiveId" clId="{366745CA-77E5-4756-AD7D-3C418D6D6FDB}" dt="2023-06-05T20:51:54.175" v="1838"/>
          <ac:spMkLst>
            <pc:docMk/>
            <pc:sldMk cId="1649124605" sldId="1827"/>
            <ac:spMk id="6" creationId="{48C43BBF-EBAE-DFD6-36BF-4D5F43824EE9}"/>
          </ac:spMkLst>
        </pc:spChg>
        <pc:spChg chg="add mod">
          <ac:chgData name="Zahra" userId="469a676c67ab1966" providerId="LiveId" clId="{366745CA-77E5-4756-AD7D-3C418D6D6FDB}" dt="2023-06-05T20:54:43.602" v="2104" actId="14100"/>
          <ac:spMkLst>
            <pc:docMk/>
            <pc:sldMk cId="1649124605" sldId="1827"/>
            <ac:spMk id="8" creationId="{ECF1531E-49D9-1AA6-2B81-F18323F0B974}"/>
          </ac:spMkLst>
        </pc:spChg>
        <pc:spChg chg="add mod">
          <ac:chgData name="Zahra" userId="469a676c67ab1966" providerId="LiveId" clId="{366745CA-77E5-4756-AD7D-3C418D6D6FDB}" dt="2023-06-05T21:07:51.307" v="2315" actId="1076"/>
          <ac:spMkLst>
            <pc:docMk/>
            <pc:sldMk cId="1649124605" sldId="1827"/>
            <ac:spMk id="9" creationId="{28146A9C-948C-5744-4E5A-C4DF3C2EBF92}"/>
          </ac:spMkLst>
        </pc:spChg>
        <pc:picChg chg="add mod">
          <ac:chgData name="Zahra" userId="469a676c67ab1966" providerId="LiveId" clId="{366745CA-77E5-4756-AD7D-3C418D6D6FDB}" dt="2023-06-05T21:07:46.882" v="2312" actId="1076"/>
          <ac:picMkLst>
            <pc:docMk/>
            <pc:sldMk cId="1649124605" sldId="1827"/>
            <ac:picMk id="4" creationId="{E97CFFDC-67A7-5E93-0C17-108EAE118123}"/>
          </ac:picMkLst>
        </pc:picChg>
      </pc:sldChg>
      <pc:sldChg chg="modSp add del mod">
        <pc:chgData name="Zahra" userId="469a676c67ab1966" providerId="LiveId" clId="{366745CA-77E5-4756-AD7D-3C418D6D6FDB}" dt="2023-06-06T23:24:02.166" v="3324" actId="47"/>
        <pc:sldMkLst>
          <pc:docMk/>
          <pc:sldMk cId="3472581627" sldId="1828"/>
        </pc:sldMkLst>
        <pc:spChg chg="mod">
          <ac:chgData name="Zahra" userId="469a676c67ab1966" providerId="LiveId" clId="{366745CA-77E5-4756-AD7D-3C418D6D6FDB}" dt="2023-06-05T20:56:11.209" v="2125" actId="1076"/>
          <ac:spMkLst>
            <pc:docMk/>
            <pc:sldMk cId="3472581627" sldId="1828"/>
            <ac:spMk id="12" creationId="{4DA44923-DA84-4462-45D5-025FE705F971}"/>
          </ac:spMkLst>
        </pc:spChg>
        <pc:spChg chg="mod">
          <ac:chgData name="Zahra" userId="469a676c67ab1966" providerId="LiveId" clId="{366745CA-77E5-4756-AD7D-3C418D6D6FDB}" dt="2023-06-05T20:56:13.674" v="2126" actId="1076"/>
          <ac:spMkLst>
            <pc:docMk/>
            <pc:sldMk cId="3472581627" sldId="1828"/>
            <ac:spMk id="13" creationId="{1F0CC1E8-FE67-1F6E-6CD5-C9FA13F27FFB}"/>
          </ac:spMkLst>
        </pc:spChg>
      </pc:sldChg>
      <pc:sldChg chg="new del">
        <pc:chgData name="Zahra" userId="469a676c67ab1966" providerId="LiveId" clId="{366745CA-77E5-4756-AD7D-3C418D6D6FDB}" dt="2023-06-06T22:18:59.966" v="2532" actId="47"/>
        <pc:sldMkLst>
          <pc:docMk/>
          <pc:sldMk cId="346893856" sldId="1829"/>
        </pc:sldMkLst>
      </pc:sldChg>
      <pc:sldMasterChg chg="delSldLayout">
        <pc:chgData name="Zahra" userId="469a676c67ab1966" providerId="LiveId" clId="{366745CA-77E5-4756-AD7D-3C418D6D6FDB}" dt="2023-06-07T01:27:39.600" v="3993" actId="47"/>
        <pc:sldMasterMkLst>
          <pc:docMk/>
          <pc:sldMasterMk cId="3760382246" sldId="2147483648"/>
        </pc:sldMasterMkLst>
        <pc:sldLayoutChg chg="del">
          <pc:chgData name="Zahra" userId="469a676c67ab1966" providerId="LiveId" clId="{366745CA-77E5-4756-AD7D-3C418D6D6FDB}" dt="2023-06-05T19:18:43.778" v="131" actId="47"/>
          <pc:sldLayoutMkLst>
            <pc:docMk/>
            <pc:sldMasterMk cId="3760382246" sldId="2147483648"/>
            <pc:sldLayoutMk cId="1229098801" sldId="2147483657"/>
          </pc:sldLayoutMkLst>
        </pc:sldLayoutChg>
        <pc:sldLayoutChg chg="del">
          <pc:chgData name="Zahra" userId="469a676c67ab1966" providerId="LiveId" clId="{366745CA-77E5-4756-AD7D-3C418D6D6FDB}" dt="2023-06-07T01:27:39.600" v="3993" actId="47"/>
          <pc:sldLayoutMkLst>
            <pc:docMk/>
            <pc:sldMasterMk cId="3760382246" sldId="2147483648"/>
            <pc:sldLayoutMk cId="1235867706" sldId="2147483658"/>
          </pc:sldLayoutMkLst>
        </pc:sldLayoutChg>
      </pc:sldMasterChg>
    </pc:docChg>
  </pc:docChgLst>
  <pc:docChgLst>
    <pc:chgData name="Ramin Bostanabad" userId="124191c8-2b41-407e-9bb6-5233c79c9e61" providerId="ADAL" clId="{CA5E9D6F-1E0C-45F6-A5B8-52FAA414B2B4}"/>
    <pc:docChg chg="undo custSel modSld">
      <pc:chgData name="Ramin Bostanabad" userId="124191c8-2b41-407e-9bb6-5233c79c9e61" providerId="ADAL" clId="{CA5E9D6F-1E0C-45F6-A5B8-52FAA414B2B4}" dt="2023-04-25T18:21:22.175" v="60" actId="20577"/>
      <pc:docMkLst>
        <pc:docMk/>
      </pc:docMkLst>
      <pc:sldChg chg="modSp mod">
        <pc:chgData name="Ramin Bostanabad" userId="124191c8-2b41-407e-9bb6-5233c79c9e61" providerId="ADAL" clId="{CA5E9D6F-1E0C-45F6-A5B8-52FAA414B2B4}" dt="2023-04-25T18:21:22.175" v="60" actId="20577"/>
        <pc:sldMkLst>
          <pc:docMk/>
          <pc:sldMk cId="1568785700" sldId="1584"/>
        </pc:sldMkLst>
        <pc:spChg chg="mod">
          <ac:chgData name="Ramin Bostanabad" userId="124191c8-2b41-407e-9bb6-5233c79c9e61" providerId="ADAL" clId="{CA5E9D6F-1E0C-45F6-A5B8-52FAA414B2B4}" dt="2023-04-25T18:20:52.975" v="50" actId="1076"/>
          <ac:spMkLst>
            <pc:docMk/>
            <pc:sldMk cId="1568785700" sldId="1584"/>
            <ac:spMk id="3" creationId="{A0E09D45-913A-3110-73A2-534DFD745ED5}"/>
          </ac:spMkLst>
        </pc:spChg>
        <pc:spChg chg="mod">
          <ac:chgData name="Ramin Bostanabad" userId="124191c8-2b41-407e-9bb6-5233c79c9e61" providerId="ADAL" clId="{CA5E9D6F-1E0C-45F6-A5B8-52FAA414B2B4}" dt="2023-04-25T18:20:58.216" v="51" actId="1076"/>
          <ac:spMkLst>
            <pc:docMk/>
            <pc:sldMk cId="1568785700" sldId="1584"/>
            <ac:spMk id="4" creationId="{840E06C5-6668-BB6E-6B81-177ACA7F749D}"/>
          </ac:spMkLst>
        </pc:spChg>
        <pc:spChg chg="mod">
          <ac:chgData name="Ramin Bostanabad" userId="124191c8-2b41-407e-9bb6-5233c79c9e61" providerId="ADAL" clId="{CA5E9D6F-1E0C-45F6-A5B8-52FAA414B2B4}" dt="2023-04-25T18:21:22.175" v="60" actId="20577"/>
          <ac:spMkLst>
            <pc:docMk/>
            <pc:sldMk cId="1568785700" sldId="1584"/>
            <ac:spMk id="5" creationId="{3EA76D4B-D431-D798-8E71-18F4BE03910C}"/>
          </ac:spMkLst>
        </pc:spChg>
      </pc:sldChg>
    </pc:docChg>
  </pc:docChgLst>
  <pc:docChgLst>
    <pc:chgData name="Ramin Bostanabad" userId="124191c8-2b41-407e-9bb6-5233c79c9e61" providerId="ADAL" clId="{D2062227-2232-4B44-B840-964AB0A9F8AC}"/>
    <pc:docChg chg="undo custSel addSld delSld modSld sldOrd">
      <pc:chgData name="Ramin Bostanabad" userId="124191c8-2b41-407e-9bb6-5233c79c9e61" providerId="ADAL" clId="{D2062227-2232-4B44-B840-964AB0A9F8AC}" dt="2023-03-08T19:58:11.252" v="267" actId="20577"/>
      <pc:docMkLst>
        <pc:docMk/>
      </pc:docMkLst>
      <pc:sldChg chg="addSp delSp modSp mod">
        <pc:chgData name="Ramin Bostanabad" userId="124191c8-2b41-407e-9bb6-5233c79c9e61" providerId="ADAL" clId="{D2062227-2232-4B44-B840-964AB0A9F8AC}" dt="2023-03-08T19:53:23.276" v="168" actId="1035"/>
        <pc:sldMkLst>
          <pc:docMk/>
          <pc:sldMk cId="223101379" sldId="679"/>
        </pc:sldMkLst>
        <pc:spChg chg="add mod">
          <ac:chgData name="Ramin Bostanabad" userId="124191c8-2b41-407e-9bb6-5233c79c9e61" providerId="ADAL" clId="{D2062227-2232-4B44-B840-964AB0A9F8AC}" dt="2023-03-08T19:53:05.609" v="162"/>
          <ac:spMkLst>
            <pc:docMk/>
            <pc:sldMk cId="223101379" sldId="679"/>
            <ac:spMk id="4" creationId="{75F7229B-1B61-25EC-309C-D31E60DC433C}"/>
          </ac:spMkLst>
        </pc:spChg>
        <pc:spChg chg="del">
          <ac:chgData name="Ramin Bostanabad" userId="124191c8-2b41-407e-9bb6-5233c79c9e61" providerId="ADAL" clId="{D2062227-2232-4B44-B840-964AB0A9F8AC}" dt="2023-03-08T19:53:05.311" v="161" actId="478"/>
          <ac:spMkLst>
            <pc:docMk/>
            <pc:sldMk cId="223101379" sldId="679"/>
            <ac:spMk id="19" creationId="{A1DE2722-E50D-4C9B-AA5C-B016F289F894}"/>
          </ac:spMkLst>
        </pc:spChg>
        <pc:spChg chg="mod">
          <ac:chgData name="Ramin Bostanabad" userId="124191c8-2b41-407e-9bb6-5233c79c9e61" providerId="ADAL" clId="{D2062227-2232-4B44-B840-964AB0A9F8AC}" dt="2023-03-08T19:53:23.276" v="168" actId="1035"/>
          <ac:spMkLst>
            <pc:docMk/>
            <pc:sldMk cId="223101379" sldId="679"/>
            <ac:spMk id="88" creationId="{FA48B889-B8FE-4EEA-8E52-FF83CC74565D}"/>
          </ac:spMkLst>
        </pc:spChg>
      </pc:sldChg>
      <pc:sldChg chg="modSp mod">
        <pc:chgData name="Ramin Bostanabad" userId="124191c8-2b41-407e-9bb6-5233c79c9e61" providerId="ADAL" clId="{D2062227-2232-4B44-B840-964AB0A9F8AC}" dt="2023-03-08T19:52:40.903" v="154" actId="1076"/>
        <pc:sldMkLst>
          <pc:docMk/>
          <pc:sldMk cId="3996644410" sldId="708"/>
        </pc:sldMkLst>
        <pc:spChg chg="mod">
          <ac:chgData name="Ramin Bostanabad" userId="124191c8-2b41-407e-9bb6-5233c79c9e61" providerId="ADAL" clId="{D2062227-2232-4B44-B840-964AB0A9F8AC}" dt="2023-03-08T19:52:40.903" v="154" actId="1076"/>
          <ac:spMkLst>
            <pc:docMk/>
            <pc:sldMk cId="3996644410" sldId="708"/>
            <ac:spMk id="41" creationId="{9FF3C018-7EE0-4CD6-B4F9-D40A102FC827}"/>
          </ac:spMkLst>
        </pc:spChg>
      </pc:sldChg>
      <pc:sldChg chg="modSp mod">
        <pc:chgData name="Ramin Bostanabad" userId="124191c8-2b41-407e-9bb6-5233c79c9e61" providerId="ADAL" clId="{D2062227-2232-4B44-B840-964AB0A9F8AC}" dt="2023-03-08T19:50:40.626" v="127" actId="20577"/>
        <pc:sldMkLst>
          <pc:docMk/>
          <pc:sldMk cId="2829130130" sldId="718"/>
        </pc:sldMkLst>
        <pc:spChg chg="mod">
          <ac:chgData name="Ramin Bostanabad" userId="124191c8-2b41-407e-9bb6-5233c79c9e61" providerId="ADAL" clId="{D2062227-2232-4B44-B840-964AB0A9F8AC}" dt="2023-03-08T19:50:40.626" v="127" actId="20577"/>
          <ac:spMkLst>
            <pc:docMk/>
            <pc:sldMk cId="2829130130" sldId="718"/>
            <ac:spMk id="36" creationId="{D65D6D9F-3EE0-48EE-AC5C-154DB0DD61D2}"/>
          </ac:spMkLst>
        </pc:spChg>
      </pc:sldChg>
      <pc:sldChg chg="modSp mod">
        <pc:chgData name="Ramin Bostanabad" userId="124191c8-2b41-407e-9bb6-5233c79c9e61" providerId="ADAL" clId="{D2062227-2232-4B44-B840-964AB0A9F8AC}" dt="2023-03-08T19:53:54.094" v="175" actId="20577"/>
        <pc:sldMkLst>
          <pc:docMk/>
          <pc:sldMk cId="2556802150" sldId="731"/>
        </pc:sldMkLst>
        <pc:spChg chg="mod">
          <ac:chgData name="Ramin Bostanabad" userId="124191c8-2b41-407e-9bb6-5233c79c9e61" providerId="ADAL" clId="{D2062227-2232-4B44-B840-964AB0A9F8AC}" dt="2023-03-08T19:53:54.094" v="175" actId="20577"/>
          <ac:spMkLst>
            <pc:docMk/>
            <pc:sldMk cId="2556802150" sldId="731"/>
            <ac:spMk id="30" creationId="{7C7E502D-0B84-4148-9816-D4670590AAC3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3:39.579" v="172"/>
        <pc:sldMkLst>
          <pc:docMk/>
          <pc:sldMk cId="1122185172" sldId="736"/>
        </pc:sldMkLst>
        <pc:spChg chg="add mod">
          <ac:chgData name="Ramin Bostanabad" userId="124191c8-2b41-407e-9bb6-5233c79c9e61" providerId="ADAL" clId="{D2062227-2232-4B44-B840-964AB0A9F8AC}" dt="2023-03-08T19:53:39.579" v="172"/>
          <ac:spMkLst>
            <pc:docMk/>
            <pc:sldMk cId="1122185172" sldId="736"/>
            <ac:spMk id="4" creationId="{B0EAB106-1A0C-8599-7B6E-2E9F76FCDA25}"/>
          </ac:spMkLst>
        </pc:spChg>
        <pc:spChg chg="del">
          <ac:chgData name="Ramin Bostanabad" userId="124191c8-2b41-407e-9bb6-5233c79c9e61" providerId="ADAL" clId="{D2062227-2232-4B44-B840-964AB0A9F8AC}" dt="2023-03-08T19:53:38.995" v="171" actId="478"/>
          <ac:spMkLst>
            <pc:docMk/>
            <pc:sldMk cId="1122185172" sldId="736"/>
            <ac:spMk id="17" creationId="{35EC2902-128F-4C87-989D-4F9B02E59B3A}"/>
          </ac:spMkLst>
        </pc:spChg>
      </pc:sldChg>
      <pc:sldChg chg="modSp mod">
        <pc:chgData name="Ramin Bostanabad" userId="124191c8-2b41-407e-9bb6-5233c79c9e61" providerId="ADAL" clId="{D2062227-2232-4B44-B840-964AB0A9F8AC}" dt="2023-03-08T19:52:16.906" v="148" actId="1076"/>
        <pc:sldMkLst>
          <pc:docMk/>
          <pc:sldMk cId="3213463948" sldId="757"/>
        </pc:sldMkLst>
        <pc:spChg chg="mod">
          <ac:chgData name="Ramin Bostanabad" userId="124191c8-2b41-407e-9bb6-5233c79c9e61" providerId="ADAL" clId="{D2062227-2232-4B44-B840-964AB0A9F8AC}" dt="2023-03-08T19:51:58.683" v="142" actId="1076"/>
          <ac:spMkLst>
            <pc:docMk/>
            <pc:sldMk cId="3213463948" sldId="757"/>
            <ac:spMk id="26" creationId="{E0092765-776C-41B3-81A6-BEACCB82DABB}"/>
          </ac:spMkLst>
        </pc:spChg>
        <pc:spChg chg="mod">
          <ac:chgData name="Ramin Bostanabad" userId="124191c8-2b41-407e-9bb6-5233c79c9e61" providerId="ADAL" clId="{D2062227-2232-4B44-B840-964AB0A9F8AC}" dt="2023-03-08T19:52:06.996" v="145" actId="13900"/>
          <ac:spMkLst>
            <pc:docMk/>
            <pc:sldMk cId="3213463948" sldId="757"/>
            <ac:spMk id="27" creationId="{FB532398-4595-48BC-A28E-C19C5E5F0881}"/>
          </ac:spMkLst>
        </pc:spChg>
        <pc:spChg chg="mod">
          <ac:chgData name="Ramin Bostanabad" userId="124191c8-2b41-407e-9bb6-5233c79c9e61" providerId="ADAL" clId="{D2062227-2232-4B44-B840-964AB0A9F8AC}" dt="2023-03-08T19:52:16.906" v="148" actId="1076"/>
          <ac:spMkLst>
            <pc:docMk/>
            <pc:sldMk cId="3213463948" sldId="757"/>
            <ac:spMk id="29" creationId="{A183F1D3-E2CB-47D9-B9DB-7531A7C1795B}"/>
          </ac:spMkLst>
        </pc:spChg>
      </pc:sldChg>
      <pc:sldChg chg="modSp mod">
        <pc:chgData name="Ramin Bostanabad" userId="124191c8-2b41-407e-9bb6-5233c79c9e61" providerId="ADAL" clId="{D2062227-2232-4B44-B840-964AB0A9F8AC}" dt="2023-03-08T19:48:34.895" v="121" actId="1076"/>
        <pc:sldMkLst>
          <pc:docMk/>
          <pc:sldMk cId="2031841621" sldId="769"/>
        </pc:sldMkLst>
        <pc:spChg chg="mod">
          <ac:chgData name="Ramin Bostanabad" userId="124191c8-2b41-407e-9bb6-5233c79c9e61" providerId="ADAL" clId="{D2062227-2232-4B44-B840-964AB0A9F8AC}" dt="2023-03-08T19:48:34.895" v="121" actId="1076"/>
          <ac:spMkLst>
            <pc:docMk/>
            <pc:sldMk cId="2031841621" sldId="769"/>
            <ac:spMk id="8" creationId="{37A46D9E-8C47-1791-F833-788EB932D82C}"/>
          </ac:spMkLst>
        </pc:spChg>
        <pc:spChg chg="mod">
          <ac:chgData name="Ramin Bostanabad" userId="124191c8-2b41-407e-9bb6-5233c79c9e61" providerId="ADAL" clId="{D2062227-2232-4B44-B840-964AB0A9F8AC}" dt="2023-03-08T19:47:52.363" v="110" actId="20577"/>
          <ac:spMkLst>
            <pc:docMk/>
            <pc:sldMk cId="2031841621" sldId="769"/>
            <ac:spMk id="10" creationId="{AA12C0A2-EE7E-7FB4-B1D9-D1D218D115C7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3:01.975" v="160"/>
        <pc:sldMkLst>
          <pc:docMk/>
          <pc:sldMk cId="1451877851" sldId="1510"/>
        </pc:sldMkLst>
        <pc:spChg chg="add mod">
          <ac:chgData name="Ramin Bostanabad" userId="124191c8-2b41-407e-9bb6-5233c79c9e61" providerId="ADAL" clId="{D2062227-2232-4B44-B840-964AB0A9F8AC}" dt="2023-03-08T19:53:01.975" v="160"/>
          <ac:spMkLst>
            <pc:docMk/>
            <pc:sldMk cId="1451877851" sldId="1510"/>
            <ac:spMk id="4" creationId="{2E781A19-B036-3F76-1FC2-34EA6234D559}"/>
          </ac:spMkLst>
        </pc:spChg>
        <pc:spChg chg="del">
          <ac:chgData name="Ramin Bostanabad" userId="124191c8-2b41-407e-9bb6-5233c79c9e61" providerId="ADAL" clId="{D2062227-2232-4B44-B840-964AB0A9F8AC}" dt="2023-03-08T19:53:01.600" v="159" actId="478"/>
          <ac:spMkLst>
            <pc:docMk/>
            <pc:sldMk cId="1451877851" sldId="1510"/>
            <ac:spMk id="24" creationId="{FE3E1197-0D8F-4A16-A42A-F0D36F558A31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3:34.577" v="170"/>
        <pc:sldMkLst>
          <pc:docMk/>
          <pc:sldMk cId="3233374500" sldId="1511"/>
        </pc:sldMkLst>
        <pc:spChg chg="add mod">
          <ac:chgData name="Ramin Bostanabad" userId="124191c8-2b41-407e-9bb6-5233c79c9e61" providerId="ADAL" clId="{D2062227-2232-4B44-B840-964AB0A9F8AC}" dt="2023-03-08T19:53:34.577" v="170"/>
          <ac:spMkLst>
            <pc:docMk/>
            <pc:sldMk cId="3233374500" sldId="1511"/>
            <ac:spMk id="4" creationId="{C8E7A92A-23C5-46FB-CF0A-DCE98C9F0A2C}"/>
          </ac:spMkLst>
        </pc:spChg>
        <pc:spChg chg="del">
          <ac:chgData name="Ramin Bostanabad" userId="124191c8-2b41-407e-9bb6-5233c79c9e61" providerId="ADAL" clId="{D2062227-2232-4B44-B840-964AB0A9F8AC}" dt="2023-03-08T19:53:34.056" v="169" actId="478"/>
          <ac:spMkLst>
            <pc:docMk/>
            <pc:sldMk cId="3233374500" sldId="1511"/>
            <ac:spMk id="26" creationId="{0FB8998A-D323-498E-824D-1DFFEF72BCB0}"/>
          </ac:spMkLst>
        </pc:spChg>
        <pc:spChg chg="mod">
          <ac:chgData name="Ramin Bostanabad" userId="124191c8-2b41-407e-9bb6-5233c79c9e61" providerId="ADAL" clId="{D2062227-2232-4B44-B840-964AB0A9F8AC}" dt="2023-03-07T01:42:02.352" v="85" actId="20577"/>
          <ac:spMkLst>
            <pc:docMk/>
            <pc:sldMk cId="3233374500" sldId="1511"/>
            <ac:spMk id="63" creationId="{AE918317-DAD3-44A1-822F-558C66739BC3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3:43.209" v="174"/>
        <pc:sldMkLst>
          <pc:docMk/>
          <pc:sldMk cId="1447851840" sldId="1539"/>
        </pc:sldMkLst>
        <pc:spChg chg="add mod">
          <ac:chgData name="Ramin Bostanabad" userId="124191c8-2b41-407e-9bb6-5233c79c9e61" providerId="ADAL" clId="{D2062227-2232-4B44-B840-964AB0A9F8AC}" dt="2023-03-08T19:53:43.209" v="174"/>
          <ac:spMkLst>
            <pc:docMk/>
            <pc:sldMk cId="1447851840" sldId="1539"/>
            <ac:spMk id="14" creationId="{AB400E8E-86AC-3248-D245-EBAF7C09226D}"/>
          </ac:spMkLst>
        </pc:spChg>
        <pc:spChg chg="del">
          <ac:chgData name="Ramin Bostanabad" userId="124191c8-2b41-407e-9bb6-5233c79c9e61" providerId="ADAL" clId="{D2062227-2232-4B44-B840-964AB0A9F8AC}" dt="2023-03-08T19:53:42.882" v="173" actId="478"/>
          <ac:spMkLst>
            <pc:docMk/>
            <pc:sldMk cId="1447851840" sldId="1539"/>
            <ac:spMk id="15" creationId="{A0BEB13C-EAA3-4554-A5D9-8482046ACD69}"/>
          </ac:spMkLst>
        </pc:spChg>
      </pc:sldChg>
      <pc:sldChg chg="modSp mod">
        <pc:chgData name="Ramin Bostanabad" userId="124191c8-2b41-407e-9bb6-5233c79c9e61" providerId="ADAL" clId="{D2062227-2232-4B44-B840-964AB0A9F8AC}" dt="2023-03-08T19:54:11.408" v="176" actId="403"/>
        <pc:sldMkLst>
          <pc:docMk/>
          <pc:sldMk cId="3124605009" sldId="1553"/>
        </pc:sldMkLst>
        <pc:spChg chg="mod">
          <ac:chgData name="Ramin Bostanabad" userId="124191c8-2b41-407e-9bb6-5233c79c9e61" providerId="ADAL" clId="{D2062227-2232-4B44-B840-964AB0A9F8AC}" dt="2023-03-08T19:54:11.408" v="176" actId="403"/>
          <ac:spMkLst>
            <pc:docMk/>
            <pc:sldMk cId="3124605009" sldId="1553"/>
            <ac:spMk id="5" creationId="{B38EE1D1-C184-4795-8889-2EA934580AAD}"/>
          </ac:spMkLst>
        </pc:spChg>
      </pc:sldChg>
      <pc:sldChg chg="modSp mod">
        <pc:chgData name="Ramin Bostanabad" userId="124191c8-2b41-407e-9bb6-5233c79c9e61" providerId="ADAL" clId="{D2062227-2232-4B44-B840-964AB0A9F8AC}" dt="2023-03-08T19:51:25.223" v="135" actId="14100"/>
        <pc:sldMkLst>
          <pc:docMk/>
          <pc:sldMk cId="3275001559" sldId="1562"/>
        </pc:sldMkLst>
        <pc:spChg chg="mod">
          <ac:chgData name="Ramin Bostanabad" userId="124191c8-2b41-407e-9bb6-5233c79c9e61" providerId="ADAL" clId="{D2062227-2232-4B44-B840-964AB0A9F8AC}" dt="2023-03-08T19:51:25.223" v="135" actId="14100"/>
          <ac:spMkLst>
            <pc:docMk/>
            <pc:sldMk cId="3275001559" sldId="1562"/>
            <ac:spMk id="7" creationId="{125218C9-85E0-6718-AD5C-9C58C5ED5323}"/>
          </ac:spMkLst>
        </pc:spChg>
      </pc:sldChg>
      <pc:sldChg chg="modSp mod">
        <pc:chgData name="Ramin Bostanabad" userId="124191c8-2b41-407e-9bb6-5233c79c9e61" providerId="ADAL" clId="{D2062227-2232-4B44-B840-964AB0A9F8AC}" dt="2023-03-08T19:51:15.746" v="134" actId="20577"/>
        <pc:sldMkLst>
          <pc:docMk/>
          <pc:sldMk cId="1560170393" sldId="1564"/>
        </pc:sldMkLst>
        <pc:spChg chg="mod">
          <ac:chgData name="Ramin Bostanabad" userId="124191c8-2b41-407e-9bb6-5233c79c9e61" providerId="ADAL" clId="{D2062227-2232-4B44-B840-964AB0A9F8AC}" dt="2023-03-08T19:50:53.285" v="128" actId="404"/>
          <ac:spMkLst>
            <pc:docMk/>
            <pc:sldMk cId="1560170393" sldId="1564"/>
            <ac:spMk id="5" creationId="{B7C90C31-6236-66D6-1701-43CFCA5F3DDE}"/>
          </ac:spMkLst>
        </pc:spChg>
        <pc:spChg chg="mod">
          <ac:chgData name="Ramin Bostanabad" userId="124191c8-2b41-407e-9bb6-5233c79c9e61" providerId="ADAL" clId="{D2062227-2232-4B44-B840-964AB0A9F8AC}" dt="2023-03-08T19:51:15.746" v="134" actId="20577"/>
          <ac:spMkLst>
            <pc:docMk/>
            <pc:sldMk cId="1560170393" sldId="1564"/>
            <ac:spMk id="10" creationId="{8B66D451-70C8-F0CC-BE51-25BEBE0D0D6E}"/>
          </ac:spMkLst>
        </pc:spChg>
      </pc:sldChg>
      <pc:sldChg chg="modSp mod">
        <pc:chgData name="Ramin Bostanabad" userId="124191c8-2b41-407e-9bb6-5233c79c9e61" providerId="ADAL" clId="{D2062227-2232-4B44-B840-964AB0A9F8AC}" dt="2023-03-08T19:52:25.121" v="150" actId="1076"/>
        <pc:sldMkLst>
          <pc:docMk/>
          <pc:sldMk cId="532686848" sldId="1568"/>
        </pc:sldMkLst>
        <pc:spChg chg="mod">
          <ac:chgData name="Ramin Bostanabad" userId="124191c8-2b41-407e-9bb6-5233c79c9e61" providerId="ADAL" clId="{D2062227-2232-4B44-B840-964AB0A9F8AC}" dt="2023-03-08T19:48:57.296" v="122" actId="255"/>
          <ac:spMkLst>
            <pc:docMk/>
            <pc:sldMk cId="532686848" sldId="1568"/>
            <ac:spMk id="3" creationId="{52E4BDA9-FE9B-4F2D-980E-7DDC9C2AEE49}"/>
          </ac:spMkLst>
        </pc:spChg>
        <pc:spChg chg="mod">
          <ac:chgData name="Ramin Bostanabad" userId="124191c8-2b41-407e-9bb6-5233c79c9e61" providerId="ADAL" clId="{D2062227-2232-4B44-B840-964AB0A9F8AC}" dt="2023-03-08T19:52:25.121" v="150" actId="1076"/>
          <ac:spMkLst>
            <pc:docMk/>
            <pc:sldMk cId="532686848" sldId="1568"/>
            <ac:spMk id="6" creationId="{BD80097C-8BDF-4923-85E5-9CE204B18212}"/>
          </ac:spMkLst>
        </pc:spChg>
      </pc:sldChg>
      <pc:sldChg chg="modSp mod">
        <pc:chgData name="Ramin Bostanabad" userId="124191c8-2b41-407e-9bb6-5233c79c9e61" providerId="ADAL" clId="{D2062227-2232-4B44-B840-964AB0A9F8AC}" dt="2023-03-08T19:23:53.330" v="91" actId="20577"/>
        <pc:sldMkLst>
          <pc:docMk/>
          <pc:sldMk cId="4033696538" sldId="1583"/>
        </pc:sldMkLst>
        <pc:spChg chg="mod">
          <ac:chgData name="Ramin Bostanabad" userId="124191c8-2b41-407e-9bb6-5233c79c9e61" providerId="ADAL" clId="{D2062227-2232-4B44-B840-964AB0A9F8AC}" dt="2023-03-08T19:23:53.330" v="91" actId="20577"/>
          <ac:spMkLst>
            <pc:docMk/>
            <pc:sldMk cId="4033696538" sldId="1583"/>
            <ac:spMk id="4" creationId="{1B75E3E9-93F2-15DD-F4F3-C7AC9ADE56CC}"/>
          </ac:spMkLst>
        </pc:spChg>
      </pc:sldChg>
      <pc:sldChg chg="modSp mod">
        <pc:chgData name="Ramin Bostanabad" userId="124191c8-2b41-407e-9bb6-5233c79c9e61" providerId="ADAL" clId="{D2062227-2232-4B44-B840-964AB0A9F8AC}" dt="2023-03-07T01:39:44.816" v="46" actId="1076"/>
        <pc:sldMkLst>
          <pc:docMk/>
          <pc:sldMk cId="1568785700" sldId="1584"/>
        </pc:sldMkLst>
        <pc:spChg chg="mod">
          <ac:chgData name="Ramin Bostanabad" userId="124191c8-2b41-407e-9bb6-5233c79c9e61" providerId="ADAL" clId="{D2062227-2232-4B44-B840-964AB0A9F8AC}" dt="2023-03-07T01:39:44.816" v="46" actId="1076"/>
          <ac:spMkLst>
            <pc:docMk/>
            <pc:sldMk cId="1568785700" sldId="1584"/>
            <ac:spMk id="3" creationId="{A0E09D45-913A-3110-73A2-534DFD745ED5}"/>
          </ac:spMkLst>
        </pc:spChg>
        <pc:spChg chg="mod">
          <ac:chgData name="Ramin Bostanabad" userId="124191c8-2b41-407e-9bb6-5233c79c9e61" providerId="ADAL" clId="{D2062227-2232-4B44-B840-964AB0A9F8AC}" dt="2023-03-07T01:38:54.407" v="43" actId="20577"/>
          <ac:spMkLst>
            <pc:docMk/>
            <pc:sldMk cId="1568785700" sldId="1584"/>
            <ac:spMk id="5" creationId="{3EA76D4B-D431-D798-8E71-18F4BE03910C}"/>
          </ac:spMkLst>
        </pc:spChg>
      </pc:sldChg>
      <pc:sldChg chg="addSp modSp mod">
        <pc:chgData name="Ramin Bostanabad" userId="124191c8-2b41-407e-9bb6-5233c79c9e61" providerId="ADAL" clId="{D2062227-2232-4B44-B840-964AB0A9F8AC}" dt="2023-03-08T19:39:17.373" v="102" actId="207"/>
        <pc:sldMkLst>
          <pc:docMk/>
          <pc:sldMk cId="3910526562" sldId="1590"/>
        </pc:sldMkLst>
        <pc:spChg chg="mod">
          <ac:chgData name="Ramin Bostanabad" userId="124191c8-2b41-407e-9bb6-5233c79c9e61" providerId="ADAL" clId="{D2062227-2232-4B44-B840-964AB0A9F8AC}" dt="2023-03-08T19:39:09.565" v="101" actId="403"/>
          <ac:spMkLst>
            <pc:docMk/>
            <pc:sldMk cId="3910526562" sldId="1590"/>
            <ac:spMk id="2" creationId="{67FC8CA3-20D2-EB41-DD89-66B5A37C5BF1}"/>
          </ac:spMkLst>
        </pc:spChg>
        <pc:spChg chg="mod">
          <ac:chgData name="Ramin Bostanabad" userId="124191c8-2b41-407e-9bb6-5233c79c9e61" providerId="ADAL" clId="{D2062227-2232-4B44-B840-964AB0A9F8AC}" dt="2023-03-08T19:39:17.373" v="102" actId="207"/>
          <ac:spMkLst>
            <pc:docMk/>
            <pc:sldMk cId="3910526562" sldId="1590"/>
            <ac:spMk id="3" creationId="{01FEC863-BD87-4650-A30A-36BD842E87A9}"/>
          </ac:spMkLst>
        </pc:spChg>
        <pc:spChg chg="add mod ord">
          <ac:chgData name="Ramin Bostanabad" userId="124191c8-2b41-407e-9bb6-5233c79c9e61" providerId="ADAL" clId="{D2062227-2232-4B44-B840-964AB0A9F8AC}" dt="2023-03-08T19:39:00.749" v="99" actId="167"/>
          <ac:spMkLst>
            <pc:docMk/>
            <pc:sldMk cId="3910526562" sldId="1590"/>
            <ac:spMk id="4" creationId="{4915D4E6-70C9-3276-E8E1-61A20DBD639C}"/>
          </ac:spMkLst>
        </pc:spChg>
        <pc:spChg chg="mod">
          <ac:chgData name="Ramin Bostanabad" userId="124191c8-2b41-407e-9bb6-5233c79c9e61" providerId="ADAL" clId="{D2062227-2232-4B44-B840-964AB0A9F8AC}" dt="2023-03-08T19:38:39.273" v="93" actId="207"/>
          <ac:spMkLst>
            <pc:docMk/>
            <pc:sldMk cId="3910526562" sldId="1590"/>
            <ac:spMk id="5" creationId="{478BF786-40AC-284D-D9AA-F1B66BD8DE19}"/>
          </ac:spMkLst>
        </pc:spChg>
      </pc:sldChg>
      <pc:sldChg chg="modSp mod ord">
        <pc:chgData name="Ramin Bostanabad" userId="124191c8-2b41-407e-9bb6-5233c79c9e61" providerId="ADAL" clId="{D2062227-2232-4B44-B840-964AB0A9F8AC}" dt="2023-03-08T19:50:24.127" v="125" actId="14100"/>
        <pc:sldMkLst>
          <pc:docMk/>
          <pc:sldMk cId="1346559407" sldId="1599"/>
        </pc:sldMkLst>
        <pc:spChg chg="mod">
          <ac:chgData name="Ramin Bostanabad" userId="124191c8-2b41-407e-9bb6-5233c79c9e61" providerId="ADAL" clId="{D2062227-2232-4B44-B840-964AB0A9F8AC}" dt="2023-03-08T19:50:24.127" v="125" actId="14100"/>
          <ac:spMkLst>
            <pc:docMk/>
            <pc:sldMk cId="1346559407" sldId="1599"/>
            <ac:spMk id="5" creationId="{B38EE1D1-C184-4795-8889-2EA934580AAD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2:54.342" v="158"/>
        <pc:sldMkLst>
          <pc:docMk/>
          <pc:sldMk cId="4181102382" sldId="1602"/>
        </pc:sldMkLst>
        <pc:spChg chg="mod">
          <ac:chgData name="Ramin Bostanabad" userId="124191c8-2b41-407e-9bb6-5233c79c9e61" providerId="ADAL" clId="{D2062227-2232-4B44-B840-964AB0A9F8AC}" dt="2023-03-07T01:41:33.199" v="80" actId="20577"/>
          <ac:spMkLst>
            <pc:docMk/>
            <pc:sldMk cId="4181102382" sldId="1602"/>
            <ac:spMk id="5" creationId="{183A5E8F-1812-77C2-A2D5-F68E48FF248D}"/>
          </ac:spMkLst>
        </pc:spChg>
        <pc:spChg chg="add del mod">
          <ac:chgData name="Ramin Bostanabad" userId="124191c8-2b41-407e-9bb6-5233c79c9e61" providerId="ADAL" clId="{D2062227-2232-4B44-B840-964AB0A9F8AC}" dt="2023-03-08T19:52:53.220" v="156"/>
          <ac:spMkLst>
            <pc:docMk/>
            <pc:sldMk cId="4181102382" sldId="1602"/>
            <ac:spMk id="10" creationId="{FEBBB903-5203-D8FE-4923-9630C551A317}"/>
          </ac:spMkLst>
        </pc:spChg>
        <pc:spChg chg="add mod">
          <ac:chgData name="Ramin Bostanabad" userId="124191c8-2b41-407e-9bb6-5233c79c9e61" providerId="ADAL" clId="{D2062227-2232-4B44-B840-964AB0A9F8AC}" dt="2023-03-08T19:52:54.342" v="158"/>
          <ac:spMkLst>
            <pc:docMk/>
            <pc:sldMk cId="4181102382" sldId="1602"/>
            <ac:spMk id="12" creationId="{D3EEA659-DF59-23C4-45F9-4BCC278DC55B}"/>
          </ac:spMkLst>
        </pc:spChg>
        <pc:spChg chg="del">
          <ac:chgData name="Ramin Bostanabad" userId="124191c8-2b41-407e-9bb6-5233c79c9e61" providerId="ADAL" clId="{D2062227-2232-4B44-B840-964AB0A9F8AC}" dt="2023-03-08T19:52:53.580" v="157" actId="478"/>
          <ac:spMkLst>
            <pc:docMk/>
            <pc:sldMk cId="4181102382" sldId="1602"/>
            <ac:spMk id="35" creationId="{5B49CA8A-F14E-18C8-C1A2-DAB22A89A2E0}"/>
          </ac:spMkLst>
        </pc:spChg>
        <pc:spChg chg="mod">
          <ac:chgData name="Ramin Bostanabad" userId="124191c8-2b41-407e-9bb6-5233c79c9e61" providerId="ADAL" clId="{D2062227-2232-4B44-B840-964AB0A9F8AC}" dt="2023-03-07T01:41:21.880" v="62" actId="20577"/>
          <ac:spMkLst>
            <pc:docMk/>
            <pc:sldMk cId="4181102382" sldId="1602"/>
            <ac:spMk id="134" creationId="{1B287FC2-39B1-F96C-D145-03D9B9766796}"/>
          </ac:spMkLst>
        </pc:spChg>
      </pc:sldChg>
      <pc:sldChg chg="addSp modSp mod">
        <pc:chgData name="Ramin Bostanabad" userId="124191c8-2b41-407e-9bb6-5233c79c9e61" providerId="ADAL" clId="{D2062227-2232-4B44-B840-964AB0A9F8AC}" dt="2023-03-08T19:56:46.221" v="209"/>
        <pc:sldMkLst>
          <pc:docMk/>
          <pc:sldMk cId="3728516006" sldId="1605"/>
        </pc:sldMkLst>
        <pc:spChg chg="mod">
          <ac:chgData name="Ramin Bostanabad" userId="124191c8-2b41-407e-9bb6-5233c79c9e61" providerId="ADAL" clId="{D2062227-2232-4B44-B840-964AB0A9F8AC}" dt="2023-03-08T19:56:42.808" v="208" actId="113"/>
          <ac:spMkLst>
            <pc:docMk/>
            <pc:sldMk cId="3728516006" sldId="1605"/>
            <ac:spMk id="4" creationId="{CA7D446E-DA51-4E87-2D97-5B2A917B649F}"/>
          </ac:spMkLst>
        </pc:spChg>
        <pc:spChg chg="mod">
          <ac:chgData name="Ramin Bostanabad" userId="124191c8-2b41-407e-9bb6-5233c79c9e61" providerId="ADAL" clId="{D2062227-2232-4B44-B840-964AB0A9F8AC}" dt="2023-03-08T19:56:42.808" v="208" actId="113"/>
          <ac:spMkLst>
            <pc:docMk/>
            <pc:sldMk cId="3728516006" sldId="1605"/>
            <ac:spMk id="6" creationId="{E109671B-D480-5731-CFA3-511F6E3BD481}"/>
          </ac:spMkLst>
        </pc:spChg>
        <pc:spChg chg="add mod">
          <ac:chgData name="Ramin Bostanabad" userId="124191c8-2b41-407e-9bb6-5233c79c9e61" providerId="ADAL" clId="{D2062227-2232-4B44-B840-964AB0A9F8AC}" dt="2023-03-08T19:56:46.221" v="209"/>
          <ac:spMkLst>
            <pc:docMk/>
            <pc:sldMk cId="3728516006" sldId="1605"/>
            <ac:spMk id="9" creationId="{D5D19C07-BF91-0F1E-688C-C112EB6BCE16}"/>
          </ac:spMkLst>
        </pc:spChg>
        <pc:picChg chg="mod">
          <ac:chgData name="Ramin Bostanabad" userId="124191c8-2b41-407e-9bb6-5233c79c9e61" providerId="ADAL" clId="{D2062227-2232-4B44-B840-964AB0A9F8AC}" dt="2023-03-08T19:56:40.712" v="207" actId="1035"/>
          <ac:picMkLst>
            <pc:docMk/>
            <pc:sldMk cId="3728516006" sldId="1605"/>
            <ac:picMk id="5" creationId="{BF640E34-0170-F017-5921-EDBC9E90F812}"/>
          </ac:picMkLst>
        </pc:picChg>
        <pc:picChg chg="mod">
          <ac:chgData name="Ramin Bostanabad" userId="124191c8-2b41-407e-9bb6-5233c79c9e61" providerId="ADAL" clId="{D2062227-2232-4B44-B840-964AB0A9F8AC}" dt="2023-03-08T19:56:40.712" v="207" actId="1035"/>
          <ac:picMkLst>
            <pc:docMk/>
            <pc:sldMk cId="3728516006" sldId="1605"/>
            <ac:picMk id="7" creationId="{E0E83382-D494-4C02-7DCE-33E7A5A149A6}"/>
          </ac:picMkLst>
        </pc:picChg>
      </pc:sldChg>
      <pc:sldChg chg="modSp mod">
        <pc:chgData name="Ramin Bostanabad" userId="124191c8-2b41-407e-9bb6-5233c79c9e61" providerId="ADAL" clId="{D2062227-2232-4B44-B840-964AB0A9F8AC}" dt="2023-03-08T19:54:31.701" v="178" actId="20577"/>
        <pc:sldMkLst>
          <pc:docMk/>
          <pc:sldMk cId="2474344276" sldId="1609"/>
        </pc:sldMkLst>
        <pc:spChg chg="mod">
          <ac:chgData name="Ramin Bostanabad" userId="124191c8-2b41-407e-9bb6-5233c79c9e61" providerId="ADAL" clId="{D2062227-2232-4B44-B840-964AB0A9F8AC}" dt="2023-03-08T19:54:31.701" v="178" actId="20577"/>
          <ac:spMkLst>
            <pc:docMk/>
            <pc:sldMk cId="2474344276" sldId="1609"/>
            <ac:spMk id="7" creationId="{7CC7651F-B50D-1591-6C47-F3E6FAD9B7ED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6:22.776" v="180"/>
        <pc:sldMkLst>
          <pc:docMk/>
          <pc:sldMk cId="3045833099" sldId="1611"/>
        </pc:sldMkLst>
        <pc:spChg chg="del">
          <ac:chgData name="Ramin Bostanabad" userId="124191c8-2b41-407e-9bb6-5233c79c9e61" providerId="ADAL" clId="{D2062227-2232-4B44-B840-964AB0A9F8AC}" dt="2023-03-08T19:56:22.370" v="179" actId="478"/>
          <ac:spMkLst>
            <pc:docMk/>
            <pc:sldMk cId="3045833099" sldId="1611"/>
            <ac:spMk id="6" creationId="{0D538CA7-74ED-A07A-2958-2869296C5451}"/>
          </ac:spMkLst>
        </pc:spChg>
        <pc:spChg chg="add mod">
          <ac:chgData name="Ramin Bostanabad" userId="124191c8-2b41-407e-9bb6-5233c79c9e61" providerId="ADAL" clId="{D2062227-2232-4B44-B840-964AB0A9F8AC}" dt="2023-03-08T19:56:22.776" v="180"/>
          <ac:spMkLst>
            <pc:docMk/>
            <pc:sldMk cId="3045833099" sldId="1611"/>
            <ac:spMk id="8" creationId="{C60A849B-7578-CAF3-C638-A82041AF7A3E}"/>
          </ac:spMkLst>
        </pc:spChg>
      </pc:sldChg>
      <pc:sldChg chg="addSp delSp modSp mod">
        <pc:chgData name="Ramin Bostanabad" userId="124191c8-2b41-407e-9bb6-5233c79c9e61" providerId="ADAL" clId="{D2062227-2232-4B44-B840-964AB0A9F8AC}" dt="2023-03-08T19:56:25.183" v="182"/>
        <pc:sldMkLst>
          <pc:docMk/>
          <pc:sldMk cId="2387186113" sldId="1612"/>
        </pc:sldMkLst>
        <pc:spChg chg="del">
          <ac:chgData name="Ramin Bostanabad" userId="124191c8-2b41-407e-9bb6-5233c79c9e61" providerId="ADAL" clId="{D2062227-2232-4B44-B840-964AB0A9F8AC}" dt="2023-03-08T19:56:24.824" v="181" actId="478"/>
          <ac:spMkLst>
            <pc:docMk/>
            <pc:sldMk cId="2387186113" sldId="1612"/>
            <ac:spMk id="5" creationId="{57DE4F26-B6DA-3A80-254D-A84765D7BFB9}"/>
          </ac:spMkLst>
        </pc:spChg>
        <pc:spChg chg="add mod">
          <ac:chgData name="Ramin Bostanabad" userId="124191c8-2b41-407e-9bb6-5233c79c9e61" providerId="ADAL" clId="{D2062227-2232-4B44-B840-964AB0A9F8AC}" dt="2023-03-08T19:56:25.183" v="182"/>
          <ac:spMkLst>
            <pc:docMk/>
            <pc:sldMk cId="2387186113" sldId="1612"/>
            <ac:spMk id="7" creationId="{F3C70B5D-50F9-4956-41A5-CC92EDD51040}"/>
          </ac:spMkLst>
        </pc:spChg>
      </pc:sldChg>
      <pc:sldChg chg="addSp modSp mod">
        <pc:chgData name="Ramin Bostanabad" userId="124191c8-2b41-407e-9bb6-5233c79c9e61" providerId="ADAL" clId="{D2062227-2232-4B44-B840-964AB0A9F8AC}" dt="2023-03-08T19:57:58.660" v="253"/>
        <pc:sldMkLst>
          <pc:docMk/>
          <pc:sldMk cId="2888938681" sldId="1613"/>
        </pc:sldMkLst>
        <pc:spChg chg="add mod">
          <ac:chgData name="Ramin Bostanabad" userId="124191c8-2b41-407e-9bb6-5233c79c9e61" providerId="ADAL" clId="{D2062227-2232-4B44-B840-964AB0A9F8AC}" dt="2023-03-08T19:57:58.660" v="253"/>
          <ac:spMkLst>
            <pc:docMk/>
            <pc:sldMk cId="2888938681" sldId="1613"/>
            <ac:spMk id="5" creationId="{440C9B15-C814-C5D2-8149-F65C3265D467}"/>
          </ac:spMkLst>
        </pc:spChg>
        <pc:picChg chg="mod">
          <ac:chgData name="Ramin Bostanabad" userId="124191c8-2b41-407e-9bb6-5233c79c9e61" providerId="ADAL" clId="{D2062227-2232-4B44-B840-964AB0A9F8AC}" dt="2023-03-08T19:57:58.019" v="252" actId="1036"/>
          <ac:picMkLst>
            <pc:docMk/>
            <pc:sldMk cId="2888938681" sldId="1613"/>
            <ac:picMk id="4" creationId="{49BB5F68-CDF8-AFA8-02CB-6A046D5535C1}"/>
          </ac:picMkLst>
        </pc:picChg>
      </pc:sldChg>
      <pc:sldChg chg="addSp modSp mod">
        <pc:chgData name="Ramin Bostanabad" userId="124191c8-2b41-407e-9bb6-5233c79c9e61" providerId="ADAL" clId="{D2062227-2232-4B44-B840-964AB0A9F8AC}" dt="2023-03-08T19:57:51.056" v="239" actId="20577"/>
        <pc:sldMkLst>
          <pc:docMk/>
          <pc:sldMk cId="2509274403" sldId="1614"/>
        </pc:sldMkLst>
        <pc:spChg chg="mod">
          <ac:chgData name="Ramin Bostanabad" userId="124191c8-2b41-407e-9bb6-5233c79c9e61" providerId="ADAL" clId="{D2062227-2232-4B44-B840-964AB0A9F8AC}" dt="2023-03-08T19:57:51.056" v="239" actId="20577"/>
          <ac:spMkLst>
            <pc:docMk/>
            <pc:sldMk cId="2509274403" sldId="1614"/>
            <ac:spMk id="5" creationId="{1D628F69-18C7-0741-5714-9132621AE153}"/>
          </ac:spMkLst>
        </pc:spChg>
        <pc:spChg chg="add mod">
          <ac:chgData name="Ramin Bostanabad" userId="124191c8-2b41-407e-9bb6-5233c79c9e61" providerId="ADAL" clId="{D2062227-2232-4B44-B840-964AB0A9F8AC}" dt="2023-03-08T19:57:10.684" v="220" actId="14100"/>
          <ac:spMkLst>
            <pc:docMk/>
            <pc:sldMk cId="2509274403" sldId="1614"/>
            <ac:spMk id="6" creationId="{26B2DF63-7BF4-3DE3-6D20-677F752A2784}"/>
          </ac:spMkLst>
        </pc:spChg>
        <pc:picChg chg="mod ord">
          <ac:chgData name="Ramin Bostanabad" userId="124191c8-2b41-407e-9bb6-5233c79c9e61" providerId="ADAL" clId="{D2062227-2232-4B44-B840-964AB0A9F8AC}" dt="2023-03-08T19:57:39.257" v="237" actId="167"/>
          <ac:picMkLst>
            <pc:docMk/>
            <pc:sldMk cId="2509274403" sldId="1614"/>
            <ac:picMk id="4" creationId="{538C1ACF-D26C-9019-CCE2-817A8530BD61}"/>
          </ac:picMkLst>
        </pc:picChg>
      </pc:sldChg>
      <pc:sldChg chg="del">
        <pc:chgData name="Ramin Bostanabad" userId="124191c8-2b41-407e-9bb6-5233c79c9e61" providerId="ADAL" clId="{D2062227-2232-4B44-B840-964AB0A9F8AC}" dt="2023-03-08T19:42:23.051" v="108" actId="47"/>
        <pc:sldMkLst>
          <pc:docMk/>
          <pc:sldMk cId="1945518138" sldId="1812"/>
        </pc:sldMkLst>
      </pc:sldChg>
      <pc:sldChg chg="modSp mod">
        <pc:chgData name="Ramin Bostanabad" userId="124191c8-2b41-407e-9bb6-5233c79c9e61" providerId="ADAL" clId="{D2062227-2232-4B44-B840-964AB0A9F8AC}" dt="2023-03-08T19:58:11.252" v="267" actId="20577"/>
        <pc:sldMkLst>
          <pc:docMk/>
          <pc:sldMk cId="877946256" sldId="1815"/>
        </pc:sldMkLst>
        <pc:spChg chg="mod">
          <ac:chgData name="Ramin Bostanabad" userId="124191c8-2b41-407e-9bb6-5233c79c9e61" providerId="ADAL" clId="{D2062227-2232-4B44-B840-964AB0A9F8AC}" dt="2023-03-08T19:58:11.252" v="267" actId="20577"/>
          <ac:spMkLst>
            <pc:docMk/>
            <pc:sldMk cId="877946256" sldId="1815"/>
            <ac:spMk id="3" creationId="{E6C386FE-4E02-C2EB-93AB-66B2E5839B5A}"/>
          </ac:spMkLst>
        </pc:spChg>
      </pc:sldChg>
      <pc:sldChg chg="addSp delSp modSp add mod ord">
        <pc:chgData name="Ramin Bostanabad" userId="124191c8-2b41-407e-9bb6-5233c79c9e61" providerId="ADAL" clId="{D2062227-2232-4B44-B840-964AB0A9F8AC}" dt="2023-03-08T19:51:34.062" v="139" actId="20577"/>
        <pc:sldMkLst>
          <pc:docMk/>
          <pc:sldMk cId="2286727037" sldId="1816"/>
        </pc:sldMkLst>
        <pc:spChg chg="add mod">
          <ac:chgData name="Ramin Bostanabad" userId="124191c8-2b41-407e-9bb6-5233c79c9e61" providerId="ADAL" clId="{D2062227-2232-4B44-B840-964AB0A9F8AC}" dt="2023-03-08T19:42:19.703" v="107"/>
          <ac:spMkLst>
            <pc:docMk/>
            <pc:sldMk cId="2286727037" sldId="1816"/>
            <ac:spMk id="4" creationId="{3D052CBA-4C46-9B30-228A-9F48E838DBAD}"/>
          </ac:spMkLst>
        </pc:spChg>
        <pc:spChg chg="del">
          <ac:chgData name="Ramin Bostanabad" userId="124191c8-2b41-407e-9bb6-5233c79c9e61" providerId="ADAL" clId="{D2062227-2232-4B44-B840-964AB0A9F8AC}" dt="2023-03-08T19:42:19.254" v="106" actId="478"/>
          <ac:spMkLst>
            <pc:docMk/>
            <pc:sldMk cId="2286727037" sldId="1816"/>
            <ac:spMk id="5" creationId="{B7C90C31-6236-66D6-1701-43CFCA5F3DDE}"/>
          </ac:spMkLst>
        </pc:spChg>
        <pc:spChg chg="add mod">
          <ac:chgData name="Ramin Bostanabad" userId="124191c8-2b41-407e-9bb6-5233c79c9e61" providerId="ADAL" clId="{D2062227-2232-4B44-B840-964AB0A9F8AC}" dt="2023-03-08T19:42:19.703" v="107"/>
          <ac:spMkLst>
            <pc:docMk/>
            <pc:sldMk cId="2286727037" sldId="1816"/>
            <ac:spMk id="6" creationId="{AC94097D-7E5B-79DE-F740-A125B7FD4CC1}"/>
          </ac:spMkLst>
        </pc:spChg>
        <pc:spChg chg="add mod">
          <ac:chgData name="Ramin Bostanabad" userId="124191c8-2b41-407e-9bb6-5233c79c9e61" providerId="ADAL" clId="{D2062227-2232-4B44-B840-964AB0A9F8AC}" dt="2023-03-08T19:42:19.703" v="107"/>
          <ac:spMkLst>
            <pc:docMk/>
            <pc:sldMk cId="2286727037" sldId="1816"/>
            <ac:spMk id="7" creationId="{B3EB7D9E-514E-CFEF-D55A-AB4CEC7420EB}"/>
          </ac:spMkLst>
        </pc:spChg>
        <pc:spChg chg="mod">
          <ac:chgData name="Ramin Bostanabad" userId="124191c8-2b41-407e-9bb6-5233c79c9e61" providerId="ADAL" clId="{D2062227-2232-4B44-B840-964AB0A9F8AC}" dt="2023-03-08T19:51:34.062" v="139" actId="20577"/>
          <ac:spMkLst>
            <pc:docMk/>
            <pc:sldMk cId="2286727037" sldId="1816"/>
            <ac:spMk id="10" creationId="{8B66D451-70C8-F0CC-BE51-25BEBE0D0D6E}"/>
          </ac:spMkLst>
        </pc:spChg>
      </pc:sldChg>
    </pc:docChg>
  </pc:docChgLst>
  <pc:docChgLst>
    <pc:chgData name="Ramin Bostanabad" userId="124191c8-2b41-407e-9bb6-5233c79c9e61" providerId="ADAL" clId="{EB984371-B740-49BD-B3EE-AD07FB1A612B}"/>
    <pc:docChg chg="undo custSel addSld modSld sldOrd">
      <pc:chgData name="Ramin Bostanabad" userId="124191c8-2b41-407e-9bb6-5233c79c9e61" providerId="ADAL" clId="{EB984371-B740-49BD-B3EE-AD07FB1A612B}" dt="2023-05-31T12:50:14.206" v="172" actId="20577"/>
      <pc:docMkLst>
        <pc:docMk/>
      </pc:docMkLst>
      <pc:sldChg chg="addSp modSp mod modAnim">
        <pc:chgData name="Ramin Bostanabad" userId="124191c8-2b41-407e-9bb6-5233c79c9e61" providerId="ADAL" clId="{EB984371-B740-49BD-B3EE-AD07FB1A612B}" dt="2023-05-31T07:51:26.692" v="74"/>
        <pc:sldMkLst>
          <pc:docMk/>
          <pc:sldMk cId="1579031303" sldId="1515"/>
        </pc:sldMkLst>
        <pc:spChg chg="add mod">
          <ac:chgData name="Ramin Bostanabad" userId="124191c8-2b41-407e-9bb6-5233c79c9e61" providerId="ADAL" clId="{EB984371-B740-49BD-B3EE-AD07FB1A612B}" dt="2023-05-31T07:49:41.576" v="60" actId="1076"/>
          <ac:spMkLst>
            <pc:docMk/>
            <pc:sldMk cId="1579031303" sldId="1515"/>
            <ac:spMk id="4" creationId="{7F2B0216-1420-C5AC-E8DA-976798A6C442}"/>
          </ac:spMkLst>
        </pc:spChg>
        <pc:spChg chg="add mod">
          <ac:chgData name="Ramin Bostanabad" userId="124191c8-2b41-407e-9bb6-5233c79c9e61" providerId="ADAL" clId="{EB984371-B740-49BD-B3EE-AD07FB1A612B}" dt="2023-05-31T07:50:01.648" v="64" actId="14100"/>
          <ac:spMkLst>
            <pc:docMk/>
            <pc:sldMk cId="1579031303" sldId="1515"/>
            <ac:spMk id="7" creationId="{93F6D789-2DA7-B387-D755-A930207D05F0}"/>
          </ac:spMkLst>
        </pc:spChg>
        <pc:spChg chg="add mod">
          <ac:chgData name="Ramin Bostanabad" userId="124191c8-2b41-407e-9bb6-5233c79c9e61" providerId="ADAL" clId="{EB984371-B740-49BD-B3EE-AD07FB1A612B}" dt="2023-05-31T07:50:12.394" v="69" actId="14100"/>
          <ac:spMkLst>
            <pc:docMk/>
            <pc:sldMk cId="1579031303" sldId="1515"/>
            <ac:spMk id="8" creationId="{8C26E25F-E049-10CE-7B6D-E604BF830404}"/>
          </ac:spMkLst>
        </pc:spChg>
        <pc:spChg chg="add mod">
          <ac:chgData name="Ramin Bostanabad" userId="124191c8-2b41-407e-9bb6-5233c79c9e61" providerId="ADAL" clId="{EB984371-B740-49BD-B3EE-AD07FB1A612B}" dt="2023-05-31T07:50:17.404" v="71" actId="1076"/>
          <ac:spMkLst>
            <pc:docMk/>
            <pc:sldMk cId="1579031303" sldId="1515"/>
            <ac:spMk id="10" creationId="{CFAFD8B0-D31F-F0B0-99E2-DE102B9CF07A}"/>
          </ac:spMkLst>
        </pc:spChg>
        <pc:picChg chg="mod">
          <ac:chgData name="Ramin Bostanabad" userId="124191c8-2b41-407e-9bb6-5233c79c9e61" providerId="ADAL" clId="{EB984371-B740-49BD-B3EE-AD07FB1A612B}" dt="2023-05-31T07:50:06.162" v="67" actId="1076"/>
          <ac:picMkLst>
            <pc:docMk/>
            <pc:sldMk cId="1579031303" sldId="1515"/>
            <ac:picMk id="9" creationId="{3426B2EC-D5CE-4380-8489-2E1E454B004D}"/>
          </ac:picMkLst>
        </pc:picChg>
      </pc:sldChg>
      <pc:sldChg chg="modSp add mod">
        <pc:chgData name="Ramin Bostanabad" userId="124191c8-2b41-407e-9bb6-5233c79c9e61" providerId="ADAL" clId="{EB984371-B740-49BD-B3EE-AD07FB1A612B}" dt="2023-05-31T12:50:14.206" v="172" actId="20577"/>
        <pc:sldMkLst>
          <pc:docMk/>
          <pc:sldMk cId="2855942288" sldId="1517"/>
        </pc:sldMkLst>
        <pc:spChg chg="mod">
          <ac:chgData name="Ramin Bostanabad" userId="124191c8-2b41-407e-9bb6-5233c79c9e61" providerId="ADAL" clId="{EB984371-B740-49BD-B3EE-AD07FB1A612B}" dt="2023-05-31T12:50:14.206" v="172" actId="20577"/>
          <ac:spMkLst>
            <pc:docMk/>
            <pc:sldMk cId="2855942288" sldId="1517"/>
            <ac:spMk id="3" creationId="{85ED9D2B-EDA7-48E4-9B03-09EAA90A2535}"/>
          </ac:spMkLst>
        </pc:spChg>
        <pc:spChg chg="mod">
          <ac:chgData name="Ramin Bostanabad" userId="124191c8-2b41-407e-9bb6-5233c79c9e61" providerId="ADAL" clId="{EB984371-B740-49BD-B3EE-AD07FB1A612B}" dt="2023-05-31T12:49:44.590" v="107" actId="1076"/>
          <ac:spMkLst>
            <pc:docMk/>
            <pc:sldMk cId="2855942288" sldId="1517"/>
            <ac:spMk id="20" creationId="{5E752B6E-762C-4A4A-8764-D3C91D4F108A}"/>
          </ac:spMkLst>
        </pc:spChg>
        <pc:spChg chg="mod">
          <ac:chgData name="Ramin Bostanabad" userId="124191c8-2b41-407e-9bb6-5233c79c9e61" providerId="ADAL" clId="{EB984371-B740-49BD-B3EE-AD07FB1A612B}" dt="2023-05-31T12:49:48.062" v="108" actId="1076"/>
          <ac:spMkLst>
            <pc:docMk/>
            <pc:sldMk cId="2855942288" sldId="1517"/>
            <ac:spMk id="22" creationId="{16F67FF6-8DC8-4D32-8CEA-ACC3484EB69B}"/>
          </ac:spMkLst>
        </pc:spChg>
        <pc:picChg chg="mod">
          <ac:chgData name="Ramin Bostanabad" userId="124191c8-2b41-407e-9bb6-5233c79c9e61" providerId="ADAL" clId="{EB984371-B740-49BD-B3EE-AD07FB1A612B}" dt="2023-05-31T12:49:50.367" v="109" actId="1076"/>
          <ac:picMkLst>
            <pc:docMk/>
            <pc:sldMk cId="2855942288" sldId="1517"/>
            <ac:picMk id="21" creationId="{EB1DD48A-7276-463F-8DD9-56495923AE51}"/>
          </ac:picMkLst>
        </pc:picChg>
      </pc:sldChg>
      <pc:sldChg chg="ord">
        <pc:chgData name="Ramin Bostanabad" userId="124191c8-2b41-407e-9bb6-5233c79c9e61" providerId="ADAL" clId="{EB984371-B740-49BD-B3EE-AD07FB1A612B}" dt="2023-05-31T12:48:14.204" v="104"/>
        <pc:sldMkLst>
          <pc:docMk/>
          <pc:sldMk cId="155976864" sldId="1559"/>
        </pc:sldMkLst>
      </pc:sldChg>
      <pc:sldChg chg="modSp mod">
        <pc:chgData name="Ramin Bostanabad" userId="124191c8-2b41-407e-9bb6-5233c79c9e61" providerId="ADAL" clId="{EB984371-B740-49BD-B3EE-AD07FB1A612B}" dt="2023-05-31T07:30:38.637" v="53" actId="20577"/>
        <pc:sldMkLst>
          <pc:docMk/>
          <pc:sldMk cId="1568785700" sldId="1584"/>
        </pc:sldMkLst>
        <pc:spChg chg="mod">
          <ac:chgData name="Ramin Bostanabad" userId="124191c8-2b41-407e-9bb6-5233c79c9e61" providerId="ADAL" clId="{EB984371-B740-49BD-B3EE-AD07FB1A612B}" dt="2023-05-31T07:29:21.331" v="3" actId="1076"/>
          <ac:spMkLst>
            <pc:docMk/>
            <pc:sldMk cId="1568785700" sldId="1584"/>
            <ac:spMk id="3" creationId="{A0E09D45-913A-3110-73A2-534DFD745ED5}"/>
          </ac:spMkLst>
        </pc:spChg>
        <pc:spChg chg="mod">
          <ac:chgData name="Ramin Bostanabad" userId="124191c8-2b41-407e-9bb6-5233c79c9e61" providerId="ADAL" clId="{EB984371-B740-49BD-B3EE-AD07FB1A612B}" dt="2023-05-31T07:30:17.440" v="5" actId="1076"/>
          <ac:spMkLst>
            <pc:docMk/>
            <pc:sldMk cId="1568785700" sldId="1584"/>
            <ac:spMk id="4" creationId="{840E06C5-6668-BB6E-6B81-177ACA7F749D}"/>
          </ac:spMkLst>
        </pc:spChg>
        <pc:spChg chg="mod">
          <ac:chgData name="Ramin Bostanabad" userId="124191c8-2b41-407e-9bb6-5233c79c9e61" providerId="ADAL" clId="{EB984371-B740-49BD-B3EE-AD07FB1A612B}" dt="2023-05-31T07:30:38.637" v="53" actId="20577"/>
          <ac:spMkLst>
            <pc:docMk/>
            <pc:sldMk cId="1568785700" sldId="1584"/>
            <ac:spMk id="5" creationId="{3EA76D4B-D431-D798-8E71-18F4BE03910C}"/>
          </ac:spMkLst>
        </pc:spChg>
      </pc:sldChg>
      <pc:sldChg chg="modSp mod ord">
        <pc:chgData name="Ramin Bostanabad" userId="124191c8-2b41-407e-9bb6-5233c79c9e61" providerId="ADAL" clId="{EB984371-B740-49BD-B3EE-AD07FB1A612B}" dt="2023-05-31T12:47:54.965" v="102" actId="20577"/>
        <pc:sldMkLst>
          <pc:docMk/>
          <pc:sldMk cId="2757054408" sldId="1814"/>
        </pc:sldMkLst>
        <pc:spChg chg="mod">
          <ac:chgData name="Ramin Bostanabad" userId="124191c8-2b41-407e-9bb6-5233c79c9e61" providerId="ADAL" clId="{EB984371-B740-49BD-B3EE-AD07FB1A612B}" dt="2023-05-31T12:47:54.965" v="102" actId="20577"/>
          <ac:spMkLst>
            <pc:docMk/>
            <pc:sldMk cId="2757054408" sldId="1814"/>
            <ac:spMk id="3" creationId="{B8F8E6C3-FC80-8A6D-CF73-E896C6B6F55A}"/>
          </ac:spMkLst>
        </pc:spChg>
      </pc:sldChg>
    </pc:docChg>
  </pc:docChgLst>
  <pc:docChgLst>
    <pc:chgData name="Ramin Bostanabad" userId="124191c8-2b41-407e-9bb6-5233c79c9e61" providerId="ADAL" clId="{7CF13820-0469-44F3-AD44-13A8677799BF}"/>
    <pc:docChg chg="addSld delSld modSld">
      <pc:chgData name="Ramin Bostanabad" userId="124191c8-2b41-407e-9bb6-5233c79c9e61" providerId="ADAL" clId="{7CF13820-0469-44F3-AD44-13A8677799BF}" dt="2023-05-15T16:06:25.181" v="61" actId="47"/>
      <pc:docMkLst>
        <pc:docMk/>
      </pc:docMkLst>
      <pc:sldChg chg="modSp mod">
        <pc:chgData name="Ramin Bostanabad" userId="124191c8-2b41-407e-9bb6-5233c79c9e61" providerId="ADAL" clId="{7CF13820-0469-44F3-AD44-13A8677799BF}" dt="2023-05-15T16:04:24.274" v="59" actId="20577"/>
        <pc:sldMkLst>
          <pc:docMk/>
          <pc:sldMk cId="1568785700" sldId="1584"/>
        </pc:sldMkLst>
        <pc:spChg chg="mod">
          <ac:chgData name="Ramin Bostanabad" userId="124191c8-2b41-407e-9bb6-5233c79c9e61" providerId="ADAL" clId="{7CF13820-0469-44F3-AD44-13A8677799BF}" dt="2023-05-15T16:04:24.274" v="59" actId="20577"/>
          <ac:spMkLst>
            <pc:docMk/>
            <pc:sldMk cId="1568785700" sldId="1584"/>
            <ac:spMk id="5" creationId="{3EA76D4B-D431-D798-8E71-18F4BE03910C}"/>
          </ac:spMkLst>
        </pc:spChg>
      </pc:sldChg>
      <pc:sldChg chg="add">
        <pc:chgData name="Ramin Bostanabad" userId="124191c8-2b41-407e-9bb6-5233c79c9e61" providerId="ADAL" clId="{7CF13820-0469-44F3-AD44-13A8677799BF}" dt="2023-05-15T16:06:21.947" v="60"/>
        <pc:sldMkLst>
          <pc:docMk/>
          <pc:sldMk cId="2757054408" sldId="1814"/>
        </pc:sldMkLst>
      </pc:sldChg>
      <pc:sldChg chg="add">
        <pc:chgData name="Ramin Bostanabad" userId="124191c8-2b41-407e-9bb6-5233c79c9e61" providerId="ADAL" clId="{7CF13820-0469-44F3-AD44-13A8677799BF}" dt="2023-05-15T16:06:21.947" v="60"/>
        <pc:sldMkLst>
          <pc:docMk/>
          <pc:sldMk cId="3943704964" sldId="1817"/>
        </pc:sldMkLst>
      </pc:sldChg>
      <pc:sldChg chg="add del">
        <pc:chgData name="Ramin Bostanabad" userId="124191c8-2b41-407e-9bb6-5233c79c9e61" providerId="ADAL" clId="{7CF13820-0469-44F3-AD44-13A8677799BF}" dt="2023-05-15T16:06:25.181" v="61" actId="47"/>
        <pc:sldMkLst>
          <pc:docMk/>
          <pc:sldMk cId="4288633318" sldId="1822"/>
        </pc:sldMkLst>
      </pc:sldChg>
    </pc:docChg>
  </pc:docChgLst>
  <pc:docChgLst>
    <pc:chgData name="Ramin Bostanabad" userId="124191c8-2b41-407e-9bb6-5233c79c9e61" providerId="ADAL" clId="{722DCDD4-557E-400E-9E9A-F1703E62F212}"/>
    <pc:docChg chg="undo custSel addSld delSld modSld sldOrd">
      <pc:chgData name="Ramin Bostanabad" userId="124191c8-2b41-407e-9bb6-5233c79c9e61" providerId="ADAL" clId="{722DCDD4-557E-400E-9E9A-F1703E62F212}" dt="2023-03-09T19:51:05.353" v="1278" actId="20577"/>
      <pc:docMkLst>
        <pc:docMk/>
      </pc:docMkLst>
      <pc:sldChg chg="modNotesTx">
        <pc:chgData name="Ramin Bostanabad" userId="124191c8-2b41-407e-9bb6-5233c79c9e61" providerId="ADAL" clId="{722DCDD4-557E-400E-9E9A-F1703E62F212}" dt="2023-03-08T17:00:58.376" v="511" actId="20577"/>
        <pc:sldMkLst>
          <pc:docMk/>
          <pc:sldMk cId="223101379" sldId="679"/>
        </pc:sldMkLst>
      </pc:sldChg>
      <pc:sldChg chg="modSp">
        <pc:chgData name="Ramin Bostanabad" userId="124191c8-2b41-407e-9bb6-5233c79c9e61" providerId="ADAL" clId="{722DCDD4-557E-400E-9E9A-F1703E62F212}" dt="2023-03-09T17:30:51.323" v="974" actId="20577"/>
        <pc:sldMkLst>
          <pc:docMk/>
          <pc:sldMk cId="2829130130" sldId="718"/>
        </pc:sldMkLst>
        <pc:spChg chg="mod">
          <ac:chgData name="Ramin Bostanabad" userId="124191c8-2b41-407e-9bb6-5233c79c9e61" providerId="ADAL" clId="{722DCDD4-557E-400E-9E9A-F1703E62F212}" dt="2023-03-09T17:30:51.323" v="974" actId="20577"/>
          <ac:spMkLst>
            <pc:docMk/>
            <pc:sldMk cId="2829130130" sldId="718"/>
            <ac:spMk id="31" creationId="{ED024EF9-3D59-5B52-1727-99EFCA3B635F}"/>
          </ac:spMkLst>
        </pc:spChg>
      </pc:sldChg>
      <pc:sldChg chg="modSp mod">
        <pc:chgData name="Ramin Bostanabad" userId="124191c8-2b41-407e-9bb6-5233c79c9e61" providerId="ADAL" clId="{722DCDD4-557E-400E-9E9A-F1703E62F212}" dt="2023-03-09T17:43:20.887" v="1098" actId="1076"/>
        <pc:sldMkLst>
          <pc:docMk/>
          <pc:sldMk cId="1122185172" sldId="736"/>
        </pc:sldMkLst>
        <pc:spChg chg="mod">
          <ac:chgData name="Ramin Bostanabad" userId="124191c8-2b41-407e-9bb6-5233c79c9e61" providerId="ADAL" clId="{722DCDD4-557E-400E-9E9A-F1703E62F212}" dt="2023-03-07T18:18:04.300" v="499" actId="20577"/>
          <ac:spMkLst>
            <pc:docMk/>
            <pc:sldMk cId="1122185172" sldId="736"/>
            <ac:spMk id="3" creationId="{EBCE1963-469D-4C84-9E87-31E257B3C053}"/>
          </ac:spMkLst>
        </pc:spChg>
        <pc:spChg chg="mod">
          <ac:chgData name="Ramin Bostanabad" userId="124191c8-2b41-407e-9bb6-5233c79c9e61" providerId="ADAL" clId="{722DCDD4-557E-400E-9E9A-F1703E62F212}" dt="2023-03-09T17:43:08.703" v="1095" actId="20577"/>
          <ac:spMkLst>
            <pc:docMk/>
            <pc:sldMk cId="1122185172" sldId="736"/>
            <ac:spMk id="7" creationId="{32A04277-6176-4341-BBDE-DFF7779D2FF4}"/>
          </ac:spMkLst>
        </pc:spChg>
        <pc:spChg chg="mod">
          <ac:chgData name="Ramin Bostanabad" userId="124191c8-2b41-407e-9bb6-5233c79c9e61" providerId="ADAL" clId="{722DCDD4-557E-400E-9E9A-F1703E62F212}" dt="2023-03-09T17:43:14.532" v="1096" actId="1076"/>
          <ac:spMkLst>
            <pc:docMk/>
            <pc:sldMk cId="1122185172" sldId="736"/>
            <ac:spMk id="39" creationId="{4F7B2F35-930A-422E-89A6-B4C52DC9B1B7}"/>
          </ac:spMkLst>
        </pc:spChg>
        <pc:spChg chg="mod">
          <ac:chgData name="Ramin Bostanabad" userId="124191c8-2b41-407e-9bb6-5233c79c9e61" providerId="ADAL" clId="{722DCDD4-557E-400E-9E9A-F1703E62F212}" dt="2023-03-09T17:43:20.887" v="1098" actId="1076"/>
          <ac:spMkLst>
            <pc:docMk/>
            <pc:sldMk cId="1122185172" sldId="736"/>
            <ac:spMk id="42" creationId="{83E8C7E7-AF8A-4C8E-9BE9-9A6E74AEB40B}"/>
          </ac:spMkLst>
        </pc:spChg>
        <pc:grpChg chg="mod">
          <ac:chgData name="Ramin Bostanabad" userId="124191c8-2b41-407e-9bb6-5233c79c9e61" providerId="ADAL" clId="{722DCDD4-557E-400E-9E9A-F1703E62F212}" dt="2023-03-09T17:43:17.281" v="1097" actId="1076"/>
          <ac:grpSpMkLst>
            <pc:docMk/>
            <pc:sldMk cId="1122185172" sldId="736"/>
            <ac:grpSpMk id="41" creationId="{4A1D327C-DF43-4E76-8247-49FB1758FB6C}"/>
          </ac:grpSpMkLst>
        </pc:grpChg>
      </pc:sldChg>
      <pc:sldChg chg="modSp mod">
        <pc:chgData name="Ramin Bostanabad" userId="124191c8-2b41-407e-9bb6-5233c79c9e61" providerId="ADAL" clId="{722DCDD4-557E-400E-9E9A-F1703E62F212}" dt="2023-03-07T18:23:59.398" v="508" actId="1076"/>
        <pc:sldMkLst>
          <pc:docMk/>
          <pc:sldMk cId="3290614433" sldId="771"/>
        </pc:sldMkLst>
        <pc:spChg chg="mod">
          <ac:chgData name="Ramin Bostanabad" userId="124191c8-2b41-407e-9bb6-5233c79c9e61" providerId="ADAL" clId="{722DCDD4-557E-400E-9E9A-F1703E62F212}" dt="2023-03-07T18:23:59.398" v="508" actId="1076"/>
          <ac:spMkLst>
            <pc:docMk/>
            <pc:sldMk cId="3290614433" sldId="771"/>
            <ac:spMk id="5" creationId="{EA71F043-2A55-D1E2-642E-15FEA516F8AA}"/>
          </ac:spMkLst>
        </pc:spChg>
        <pc:picChg chg="mod">
          <ac:chgData name="Ramin Bostanabad" userId="124191c8-2b41-407e-9bb6-5233c79c9e61" providerId="ADAL" clId="{722DCDD4-557E-400E-9E9A-F1703E62F212}" dt="2023-03-07T18:23:39.390" v="506" actId="1076"/>
          <ac:picMkLst>
            <pc:docMk/>
            <pc:sldMk cId="3290614433" sldId="771"/>
            <ac:picMk id="7" creationId="{9E93AAE1-B3AD-4C69-A53A-973FF0517212}"/>
          </ac:picMkLst>
        </pc:picChg>
      </pc:sldChg>
      <pc:sldChg chg="modNotesTx">
        <pc:chgData name="Ramin Bostanabad" userId="124191c8-2b41-407e-9bb6-5233c79c9e61" providerId="ADAL" clId="{722DCDD4-557E-400E-9E9A-F1703E62F212}" dt="2023-03-08T17:00:53.752" v="510" actId="20577"/>
        <pc:sldMkLst>
          <pc:docMk/>
          <pc:sldMk cId="1451877851" sldId="1510"/>
        </pc:sldMkLst>
      </pc:sldChg>
      <pc:sldChg chg="modNotesTx">
        <pc:chgData name="Ramin Bostanabad" userId="124191c8-2b41-407e-9bb6-5233c79c9e61" providerId="ADAL" clId="{722DCDD4-557E-400E-9E9A-F1703E62F212}" dt="2023-03-08T17:01:03.438" v="513" actId="20577"/>
        <pc:sldMkLst>
          <pc:docMk/>
          <pc:sldMk cId="3233374500" sldId="1511"/>
        </pc:sldMkLst>
      </pc:sldChg>
      <pc:sldChg chg="modSp mod">
        <pc:chgData name="Ramin Bostanabad" userId="124191c8-2b41-407e-9bb6-5233c79c9e61" providerId="ADAL" clId="{722DCDD4-557E-400E-9E9A-F1703E62F212}" dt="2023-03-09T17:45:36.923" v="1142" actId="1076"/>
        <pc:sldMkLst>
          <pc:docMk/>
          <pc:sldMk cId="1447851840" sldId="1539"/>
        </pc:sldMkLst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6" creationId="{FFC4F444-272A-4B40-8B74-D85A56E4B0C2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7" creationId="{E841FF33-D9B0-425F-A5AB-AAD8F15E0124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8" creationId="{C56FBC5E-04AE-4A70-BDF1-7167BA6579EB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9" creationId="{B6BF222A-7CB7-41FA-AF15-1C439190C1A0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10" creationId="{F72DB93B-B76D-43D0-A2B2-74A70A188156}"/>
          </ac:spMkLst>
        </pc:spChg>
        <pc:spChg chg="mod">
          <ac:chgData name="Ramin Bostanabad" userId="124191c8-2b41-407e-9bb6-5233c79c9e61" providerId="ADAL" clId="{722DCDD4-557E-400E-9E9A-F1703E62F212}" dt="2023-03-09T17:45:36.923" v="1142" actId="1076"/>
          <ac:spMkLst>
            <pc:docMk/>
            <pc:sldMk cId="1447851840" sldId="1539"/>
            <ac:spMk id="11" creationId="{2473A9CA-CA09-4F78-85DB-969074969610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12" creationId="{E54110BD-8D31-4450-8AD8-B6C816C71099}"/>
          </ac:spMkLst>
        </pc:spChg>
        <pc:spChg chg="mod">
          <ac:chgData name="Ramin Bostanabad" userId="124191c8-2b41-407e-9bb6-5233c79c9e61" providerId="ADAL" clId="{722DCDD4-557E-400E-9E9A-F1703E62F212}" dt="2023-03-09T17:45:16.409" v="1141" actId="1035"/>
          <ac:spMkLst>
            <pc:docMk/>
            <pc:sldMk cId="1447851840" sldId="1539"/>
            <ac:spMk id="13" creationId="{D00BC9BF-35C4-4EBE-A2C6-8592D15FD324}"/>
          </ac:spMkLst>
        </pc:spChg>
        <pc:graphicFrameChg chg="mod">
          <ac:chgData name="Ramin Bostanabad" userId="124191c8-2b41-407e-9bb6-5233c79c9e61" providerId="ADAL" clId="{722DCDD4-557E-400E-9E9A-F1703E62F212}" dt="2023-03-09T17:45:16.409" v="1141" actId="1035"/>
          <ac:graphicFrameMkLst>
            <pc:docMk/>
            <pc:sldMk cId="1447851840" sldId="1539"/>
            <ac:graphicFrameMk id="4" creationId="{C32CCED4-1A6E-4D1F-A6DB-B478C5A69707}"/>
          </ac:graphicFrameMkLst>
        </pc:graphicFrameChg>
        <pc:graphicFrameChg chg="mod">
          <ac:chgData name="Ramin Bostanabad" userId="124191c8-2b41-407e-9bb6-5233c79c9e61" providerId="ADAL" clId="{722DCDD4-557E-400E-9E9A-F1703E62F212}" dt="2023-03-09T17:45:16.409" v="1141" actId="1035"/>
          <ac:graphicFrameMkLst>
            <pc:docMk/>
            <pc:sldMk cId="1447851840" sldId="1539"/>
            <ac:graphicFrameMk id="5" creationId="{9E375B76-67B9-40D3-9A0B-E582EAC074A0}"/>
          </ac:graphicFrameMkLst>
        </pc:graphicFrameChg>
      </pc:sldChg>
      <pc:sldChg chg="addSp modSp mod">
        <pc:chgData name="Ramin Bostanabad" userId="124191c8-2b41-407e-9bb6-5233c79c9e61" providerId="ADAL" clId="{722DCDD4-557E-400E-9E9A-F1703E62F212}" dt="2023-03-07T16:46:41.071" v="366" actId="1076"/>
        <pc:sldMkLst>
          <pc:docMk/>
          <pc:sldMk cId="2650260178" sldId="1547"/>
        </pc:sldMkLst>
        <pc:picChg chg="mod">
          <ac:chgData name="Ramin Bostanabad" userId="124191c8-2b41-407e-9bb6-5233c79c9e61" providerId="ADAL" clId="{722DCDD4-557E-400E-9E9A-F1703E62F212}" dt="2023-03-07T16:46:16.119" v="362" actId="1076"/>
          <ac:picMkLst>
            <pc:docMk/>
            <pc:sldMk cId="2650260178" sldId="1547"/>
            <ac:picMk id="7" creationId="{087FA3C9-E1A3-4B2A-A4B0-D5E4ABCA14C1}"/>
          </ac:picMkLst>
        </pc:picChg>
        <pc:picChg chg="add mod">
          <ac:chgData name="Ramin Bostanabad" userId="124191c8-2b41-407e-9bb6-5233c79c9e61" providerId="ADAL" clId="{722DCDD4-557E-400E-9E9A-F1703E62F212}" dt="2023-03-07T16:46:41.071" v="366" actId="1076"/>
          <ac:picMkLst>
            <pc:docMk/>
            <pc:sldMk cId="2650260178" sldId="1547"/>
            <ac:picMk id="15" creationId="{479E25BF-42C1-424D-17DB-904F13A1E115}"/>
          </ac:picMkLst>
        </pc:picChg>
      </pc:sldChg>
      <pc:sldChg chg="modSp">
        <pc:chgData name="Ramin Bostanabad" userId="124191c8-2b41-407e-9bb6-5233c79c9e61" providerId="ADAL" clId="{722DCDD4-557E-400E-9E9A-F1703E62F212}" dt="2023-03-09T19:51:05.353" v="1278" actId="20577"/>
        <pc:sldMkLst>
          <pc:docMk/>
          <pc:sldMk cId="1394117360" sldId="1551"/>
        </pc:sldMkLst>
        <pc:spChg chg="mod">
          <ac:chgData name="Ramin Bostanabad" userId="124191c8-2b41-407e-9bb6-5233c79c9e61" providerId="ADAL" clId="{722DCDD4-557E-400E-9E9A-F1703E62F212}" dt="2023-03-09T19:51:05.353" v="1278" actId="20577"/>
          <ac:spMkLst>
            <pc:docMk/>
            <pc:sldMk cId="1394117360" sldId="1551"/>
            <ac:spMk id="4" creationId="{072EAF5C-4B72-4FA0-8516-22886B196D12}"/>
          </ac:spMkLst>
        </pc:spChg>
      </pc:sldChg>
      <pc:sldChg chg="modNotesTx">
        <pc:chgData name="Ramin Bostanabad" userId="124191c8-2b41-407e-9bb6-5233c79c9e61" providerId="ADAL" clId="{722DCDD4-557E-400E-9E9A-F1703E62F212}" dt="2023-03-08T17:01:17.962" v="514" actId="6549"/>
        <pc:sldMkLst>
          <pc:docMk/>
          <pc:sldMk cId="3124605009" sldId="1553"/>
        </pc:sldMkLst>
      </pc:sldChg>
      <pc:sldChg chg="add del">
        <pc:chgData name="Ramin Bostanabad" userId="124191c8-2b41-407e-9bb6-5233c79c9e61" providerId="ADAL" clId="{722DCDD4-557E-400E-9E9A-F1703E62F212}" dt="2023-03-09T17:24:40.306" v="896" actId="47"/>
        <pc:sldMkLst>
          <pc:docMk/>
          <pc:sldMk cId="155976864" sldId="1559"/>
        </pc:sldMkLst>
      </pc:sldChg>
      <pc:sldChg chg="addSp delSp modSp mod">
        <pc:chgData name="Ramin Bostanabad" userId="124191c8-2b41-407e-9bb6-5233c79c9e61" providerId="ADAL" clId="{722DCDD4-557E-400E-9E9A-F1703E62F212}" dt="2023-03-09T17:47:56.913" v="1160" actId="1076"/>
        <pc:sldMkLst>
          <pc:docMk/>
          <pc:sldMk cId="3662698533" sldId="1586"/>
        </pc:sldMkLst>
        <pc:spChg chg="add mod">
          <ac:chgData name="Ramin Bostanabad" userId="124191c8-2b41-407e-9bb6-5233c79c9e61" providerId="ADAL" clId="{722DCDD4-557E-400E-9E9A-F1703E62F212}" dt="2023-03-09T17:47:51.416" v="1159" actId="14100"/>
          <ac:spMkLst>
            <pc:docMk/>
            <pc:sldMk cId="3662698533" sldId="1586"/>
            <ac:spMk id="5" creationId="{3C1973C2-8E89-F6E1-3321-D06EC2FB7185}"/>
          </ac:spMkLst>
        </pc:spChg>
        <pc:spChg chg="mod">
          <ac:chgData name="Ramin Bostanabad" userId="124191c8-2b41-407e-9bb6-5233c79c9e61" providerId="ADAL" clId="{722DCDD4-557E-400E-9E9A-F1703E62F212}" dt="2023-03-09T17:47:44.027" v="1155" actId="403"/>
          <ac:spMkLst>
            <pc:docMk/>
            <pc:sldMk cId="3662698533" sldId="1586"/>
            <ac:spMk id="27" creationId="{28336FF1-22FC-33F9-26B4-31F692DE440F}"/>
          </ac:spMkLst>
        </pc:spChg>
        <pc:picChg chg="mod">
          <ac:chgData name="Ramin Bostanabad" userId="124191c8-2b41-407e-9bb6-5233c79c9e61" providerId="ADAL" clId="{722DCDD4-557E-400E-9E9A-F1703E62F212}" dt="2023-03-09T17:47:56.913" v="1160" actId="1076"/>
          <ac:picMkLst>
            <pc:docMk/>
            <pc:sldMk cId="3662698533" sldId="1586"/>
            <ac:picMk id="24" creationId="{0D910821-C21D-EC4F-31B0-917DA7B54BDB}"/>
          </ac:picMkLst>
        </pc:picChg>
        <pc:picChg chg="del">
          <ac:chgData name="Ramin Bostanabad" userId="124191c8-2b41-407e-9bb6-5233c79c9e61" providerId="ADAL" clId="{722DCDD4-557E-400E-9E9A-F1703E62F212}" dt="2023-03-09T17:47:11.553" v="1146" actId="478"/>
          <ac:picMkLst>
            <pc:docMk/>
            <pc:sldMk cId="3662698533" sldId="1586"/>
            <ac:picMk id="26" creationId="{59A0D4C8-F127-4760-A346-9082C73A9AE1}"/>
          </ac:picMkLst>
        </pc:picChg>
      </pc:sldChg>
      <pc:sldChg chg="modSp mod">
        <pc:chgData name="Ramin Bostanabad" userId="124191c8-2b41-407e-9bb6-5233c79c9e61" providerId="ADAL" clId="{722DCDD4-557E-400E-9E9A-F1703E62F212}" dt="2023-03-09T05:15:39.112" v="528" actId="1076"/>
        <pc:sldMkLst>
          <pc:docMk/>
          <pc:sldMk cId="3910526562" sldId="1590"/>
        </pc:sldMkLst>
        <pc:spChg chg="mod">
          <ac:chgData name="Ramin Bostanabad" userId="124191c8-2b41-407e-9bb6-5233c79c9e61" providerId="ADAL" clId="{722DCDD4-557E-400E-9E9A-F1703E62F212}" dt="2023-03-09T05:15:39.112" v="528" actId="1076"/>
          <ac:spMkLst>
            <pc:docMk/>
            <pc:sldMk cId="3910526562" sldId="1590"/>
            <ac:spMk id="2" creationId="{67FC8CA3-20D2-EB41-DD89-66B5A37C5BF1}"/>
          </ac:spMkLst>
        </pc:spChg>
        <pc:spChg chg="mod">
          <ac:chgData name="Ramin Bostanabad" userId="124191c8-2b41-407e-9bb6-5233c79c9e61" providerId="ADAL" clId="{722DCDD4-557E-400E-9E9A-F1703E62F212}" dt="2023-03-09T05:15:33.629" v="527" actId="1076"/>
          <ac:spMkLst>
            <pc:docMk/>
            <pc:sldMk cId="3910526562" sldId="1590"/>
            <ac:spMk id="4" creationId="{4915D4E6-70C9-3276-E8E1-61A20DBD639C}"/>
          </ac:spMkLst>
        </pc:spChg>
      </pc:sldChg>
      <pc:sldChg chg="add del">
        <pc:chgData name="Ramin Bostanabad" userId="124191c8-2b41-407e-9bb6-5233c79c9e61" providerId="ADAL" clId="{722DCDD4-557E-400E-9E9A-F1703E62F212}" dt="2023-03-09T17:24:39.994" v="895" actId="47"/>
        <pc:sldMkLst>
          <pc:docMk/>
          <pc:sldMk cId="394627264" sldId="1597"/>
        </pc:sldMkLst>
      </pc:sldChg>
      <pc:sldChg chg="delSp modNotesTx">
        <pc:chgData name="Ramin Bostanabad" userId="124191c8-2b41-407e-9bb6-5233c79c9e61" providerId="ADAL" clId="{722DCDD4-557E-400E-9E9A-F1703E62F212}" dt="2023-03-08T17:00:33.131" v="509" actId="6549"/>
        <pc:sldMkLst>
          <pc:docMk/>
          <pc:sldMk cId="1346559407" sldId="1599"/>
        </pc:sldMkLst>
        <pc:picChg chg="del">
          <ac:chgData name="Ramin Bostanabad" userId="124191c8-2b41-407e-9bb6-5233c79c9e61" providerId="ADAL" clId="{722DCDD4-557E-400E-9E9A-F1703E62F212}" dt="2023-03-07T16:46:01.184" v="360" actId="478"/>
          <ac:picMkLst>
            <pc:docMk/>
            <pc:sldMk cId="1346559407" sldId="1599"/>
            <ac:picMk id="8" creationId="{5DC4D9C1-D22A-28B6-2D3C-6E169AA1C31A}"/>
          </ac:picMkLst>
        </pc:picChg>
        <pc:picChg chg="del">
          <ac:chgData name="Ramin Bostanabad" userId="124191c8-2b41-407e-9bb6-5233c79c9e61" providerId="ADAL" clId="{722DCDD4-557E-400E-9E9A-F1703E62F212}" dt="2023-03-07T16:46:01.184" v="360" actId="478"/>
          <ac:picMkLst>
            <pc:docMk/>
            <pc:sldMk cId="1346559407" sldId="1599"/>
            <ac:picMk id="9" creationId="{AFCF0923-A2B6-3802-4B50-B47A58397B5D}"/>
          </ac:picMkLst>
        </pc:picChg>
      </pc:sldChg>
      <pc:sldChg chg="modSp mod modAnim">
        <pc:chgData name="Ramin Bostanabad" userId="124191c8-2b41-407e-9bb6-5233c79c9e61" providerId="ADAL" clId="{722DCDD4-557E-400E-9E9A-F1703E62F212}" dt="2023-03-09T17:40:31.438" v="1076"/>
        <pc:sldMkLst>
          <pc:docMk/>
          <pc:sldMk cId="4181102382" sldId="1602"/>
        </pc:sldMkLst>
        <pc:spChg chg="mod">
          <ac:chgData name="Ramin Bostanabad" userId="124191c8-2b41-407e-9bb6-5233c79c9e61" providerId="ADAL" clId="{722DCDD4-557E-400E-9E9A-F1703E62F212}" dt="2023-03-09T17:40:11.459" v="1073" actId="1035"/>
          <ac:spMkLst>
            <pc:docMk/>
            <pc:sldMk cId="4181102382" sldId="1602"/>
            <ac:spMk id="4" creationId="{1DBBD267-92ED-D2D7-D67D-927C34F724E1}"/>
          </ac:spMkLst>
        </pc:spChg>
        <pc:spChg chg="mod">
          <ac:chgData name="Ramin Bostanabad" userId="124191c8-2b41-407e-9bb6-5233c79c9e61" providerId="ADAL" clId="{722DCDD4-557E-400E-9E9A-F1703E62F212}" dt="2023-03-09T17:39:17.233" v="994" actId="1036"/>
          <ac:spMkLst>
            <pc:docMk/>
            <pc:sldMk cId="4181102382" sldId="1602"/>
            <ac:spMk id="5" creationId="{183A5E8F-1812-77C2-A2D5-F68E48FF248D}"/>
          </ac:spMkLst>
        </pc:spChg>
        <pc:spChg chg="mod">
          <ac:chgData name="Ramin Bostanabad" userId="124191c8-2b41-407e-9bb6-5233c79c9e61" providerId="ADAL" clId="{722DCDD4-557E-400E-9E9A-F1703E62F212}" dt="2023-03-09T17:40:11.459" v="1073" actId="1035"/>
          <ac:spMkLst>
            <pc:docMk/>
            <pc:sldMk cId="4181102382" sldId="1602"/>
            <ac:spMk id="6" creationId="{F7437008-6774-7F05-9B76-3E2F8EAB5ABB}"/>
          </ac:spMkLst>
        </pc:spChg>
        <pc:spChg chg="mod">
          <ac:chgData name="Ramin Bostanabad" userId="124191c8-2b41-407e-9bb6-5233c79c9e61" providerId="ADAL" clId="{722DCDD4-557E-400E-9E9A-F1703E62F212}" dt="2023-03-09T17:40:11.459" v="1073" actId="1035"/>
          <ac:spMkLst>
            <pc:docMk/>
            <pc:sldMk cId="4181102382" sldId="1602"/>
            <ac:spMk id="7" creationId="{EAE98C06-4A4C-9F07-BA31-41CA09ECE779}"/>
          </ac:spMkLst>
        </pc:spChg>
        <pc:spChg chg="mod">
          <ac:chgData name="Ramin Bostanabad" userId="124191c8-2b41-407e-9bb6-5233c79c9e61" providerId="ADAL" clId="{722DCDD4-557E-400E-9E9A-F1703E62F212}" dt="2023-03-09T17:39:17.233" v="994" actId="1036"/>
          <ac:spMkLst>
            <pc:docMk/>
            <pc:sldMk cId="4181102382" sldId="1602"/>
            <ac:spMk id="8" creationId="{4263DC51-C81D-DC63-0CBE-62E554216696}"/>
          </ac:spMkLst>
        </pc:spChg>
        <pc:spChg chg="mod">
          <ac:chgData name="Ramin Bostanabad" userId="124191c8-2b41-407e-9bb6-5233c79c9e61" providerId="ADAL" clId="{722DCDD4-557E-400E-9E9A-F1703E62F212}" dt="2023-03-09T17:40:11.459" v="1073" actId="1035"/>
          <ac:spMkLst>
            <pc:docMk/>
            <pc:sldMk cId="4181102382" sldId="1602"/>
            <ac:spMk id="9" creationId="{38E4DE45-9637-DC37-A67A-003CEC3010A5}"/>
          </ac:spMkLst>
        </pc:spChg>
        <pc:spChg chg="mod">
          <ac:chgData name="Ramin Bostanabad" userId="124191c8-2b41-407e-9bb6-5233c79c9e61" providerId="ADAL" clId="{722DCDD4-557E-400E-9E9A-F1703E62F212}" dt="2023-03-09T17:40:18.832" v="1075" actId="1076"/>
          <ac:spMkLst>
            <pc:docMk/>
            <pc:sldMk cId="4181102382" sldId="1602"/>
            <ac:spMk id="12" creationId="{D3EEA659-DF59-23C4-45F9-4BCC278DC55B}"/>
          </ac:spMkLst>
        </pc:spChg>
        <pc:spChg chg="mod">
          <ac:chgData name="Ramin Bostanabad" userId="124191c8-2b41-407e-9bb6-5233c79c9e61" providerId="ADAL" clId="{722DCDD4-557E-400E-9E9A-F1703E62F212}" dt="2023-03-09T17:40:11.459" v="1073" actId="1035"/>
          <ac:spMkLst>
            <pc:docMk/>
            <pc:sldMk cId="4181102382" sldId="1602"/>
            <ac:spMk id="21" creationId="{FC0B021A-B87A-F341-EB6D-DB4C0F437BDD}"/>
          </ac:spMkLst>
        </pc:spChg>
        <pc:spChg chg="mod">
          <ac:chgData name="Ramin Bostanabad" userId="124191c8-2b41-407e-9bb6-5233c79c9e61" providerId="ADAL" clId="{722DCDD4-557E-400E-9E9A-F1703E62F212}" dt="2023-03-09T17:39:17.233" v="994" actId="1036"/>
          <ac:spMkLst>
            <pc:docMk/>
            <pc:sldMk cId="4181102382" sldId="1602"/>
            <ac:spMk id="104" creationId="{AFBB4383-C42A-32B9-666F-375F6CC2F27C}"/>
          </ac:spMkLst>
        </pc:spChg>
        <pc:spChg chg="mod">
          <ac:chgData name="Ramin Bostanabad" userId="124191c8-2b41-407e-9bb6-5233c79c9e61" providerId="ADAL" clId="{722DCDD4-557E-400E-9E9A-F1703E62F212}" dt="2023-03-09T17:40:15.583" v="1074" actId="1076"/>
          <ac:spMkLst>
            <pc:docMk/>
            <pc:sldMk cId="4181102382" sldId="1602"/>
            <ac:spMk id="134" creationId="{1B287FC2-39B1-F96C-D145-03D9B9766796}"/>
          </ac:spMkLst>
        </pc:spChg>
        <pc:grpChg chg="mod">
          <ac:chgData name="Ramin Bostanabad" userId="124191c8-2b41-407e-9bb6-5233c79c9e61" providerId="ADAL" clId="{722DCDD4-557E-400E-9E9A-F1703E62F212}" dt="2023-03-09T17:39:17.233" v="994" actId="1036"/>
          <ac:grpSpMkLst>
            <pc:docMk/>
            <pc:sldMk cId="4181102382" sldId="1602"/>
            <ac:grpSpMk id="132" creationId="{C3D7D0ED-F833-EE1A-DBEF-64F168A8252E}"/>
          </ac:grpSpMkLst>
        </pc:grpChg>
        <pc:grpChg chg="mod">
          <ac:chgData name="Ramin Bostanabad" userId="124191c8-2b41-407e-9bb6-5233c79c9e61" providerId="ADAL" clId="{722DCDD4-557E-400E-9E9A-F1703E62F212}" dt="2023-03-09T17:39:17.233" v="994" actId="1036"/>
          <ac:grpSpMkLst>
            <pc:docMk/>
            <pc:sldMk cId="4181102382" sldId="1602"/>
            <ac:grpSpMk id="133" creationId="{F94CACB1-639D-3970-D75A-E43F33D01845}"/>
          </ac:grpSpMkLst>
        </pc:grpChg>
        <pc:cxnChg chg="mod">
          <ac:chgData name="Ramin Bostanabad" userId="124191c8-2b41-407e-9bb6-5233c79c9e61" providerId="ADAL" clId="{722DCDD4-557E-400E-9E9A-F1703E62F212}" dt="2023-03-09T17:40:11.459" v="1073" actId="1035"/>
          <ac:cxnSpMkLst>
            <pc:docMk/>
            <pc:sldMk cId="4181102382" sldId="1602"/>
            <ac:cxnSpMk id="11" creationId="{8DB20038-D9A9-1E38-28DD-D656E4451183}"/>
          </ac:cxnSpMkLst>
        </pc:cxnChg>
        <pc:cxnChg chg="mod">
          <ac:chgData name="Ramin Bostanabad" userId="124191c8-2b41-407e-9bb6-5233c79c9e61" providerId="ADAL" clId="{722DCDD4-557E-400E-9E9A-F1703E62F212}" dt="2023-03-09T17:40:11.459" v="1073" actId="1035"/>
          <ac:cxnSpMkLst>
            <pc:docMk/>
            <pc:sldMk cId="4181102382" sldId="1602"/>
            <ac:cxnSpMk id="15" creationId="{77F91F2B-E54C-B6B0-F586-892F7D44B556}"/>
          </ac:cxnSpMkLst>
        </pc:cxnChg>
        <pc:cxnChg chg="mod">
          <ac:chgData name="Ramin Bostanabad" userId="124191c8-2b41-407e-9bb6-5233c79c9e61" providerId="ADAL" clId="{722DCDD4-557E-400E-9E9A-F1703E62F212}" dt="2023-03-09T17:40:11.459" v="1073" actId="1035"/>
          <ac:cxnSpMkLst>
            <pc:docMk/>
            <pc:sldMk cId="4181102382" sldId="1602"/>
            <ac:cxnSpMk id="17" creationId="{18860C30-BE34-D301-54C0-DC6C05F29A3B}"/>
          </ac:cxnSpMkLst>
        </pc:cxnChg>
        <pc:cxnChg chg="mod">
          <ac:chgData name="Ramin Bostanabad" userId="124191c8-2b41-407e-9bb6-5233c79c9e61" providerId="ADAL" clId="{722DCDD4-557E-400E-9E9A-F1703E62F212}" dt="2023-03-09T17:39:17.233" v="994" actId="1036"/>
          <ac:cxnSpMkLst>
            <pc:docMk/>
            <pc:sldMk cId="4181102382" sldId="1602"/>
            <ac:cxnSpMk id="92" creationId="{56ED60B0-2629-DA53-F576-AE2FB43BA755}"/>
          </ac:cxnSpMkLst>
        </pc:cxnChg>
        <pc:cxnChg chg="mod">
          <ac:chgData name="Ramin Bostanabad" userId="124191c8-2b41-407e-9bb6-5233c79c9e61" providerId="ADAL" clId="{722DCDD4-557E-400E-9E9A-F1703E62F212}" dt="2023-03-09T17:39:17.233" v="994" actId="1036"/>
          <ac:cxnSpMkLst>
            <pc:docMk/>
            <pc:sldMk cId="4181102382" sldId="1602"/>
            <ac:cxnSpMk id="96" creationId="{B02B0B6B-72E1-F7CC-80C5-7BD28D4442BB}"/>
          </ac:cxnSpMkLst>
        </pc:cxnChg>
        <pc:cxnChg chg="mod">
          <ac:chgData name="Ramin Bostanabad" userId="124191c8-2b41-407e-9bb6-5233c79c9e61" providerId="ADAL" clId="{722DCDD4-557E-400E-9E9A-F1703E62F212}" dt="2023-03-09T17:39:17.233" v="994" actId="1036"/>
          <ac:cxnSpMkLst>
            <pc:docMk/>
            <pc:sldMk cId="4181102382" sldId="1602"/>
            <ac:cxnSpMk id="105" creationId="{8D6E1C9C-CBE3-16F9-0377-08727CD90269}"/>
          </ac:cxnSpMkLst>
        </pc:cxnChg>
      </pc:sldChg>
      <pc:sldChg chg="addSp delSp modSp mod modAnim">
        <pc:chgData name="Ramin Bostanabad" userId="124191c8-2b41-407e-9bb6-5233c79c9e61" providerId="ADAL" clId="{722DCDD4-557E-400E-9E9A-F1703E62F212}" dt="2023-03-09T16:55:38.711" v="867"/>
        <pc:sldMkLst>
          <pc:docMk/>
          <pc:sldMk cId="992351742" sldId="1604"/>
        </pc:sldMkLst>
        <pc:spChg chg="mod topLvl">
          <ac:chgData name="Ramin Bostanabad" userId="124191c8-2b41-407e-9bb6-5233c79c9e61" providerId="ADAL" clId="{722DCDD4-557E-400E-9E9A-F1703E62F212}" dt="2023-03-09T16:55:29.558" v="866" actId="165"/>
          <ac:spMkLst>
            <pc:docMk/>
            <pc:sldMk cId="992351742" sldId="1604"/>
            <ac:spMk id="12" creationId="{F7EECB36-81BE-77B4-3276-DD8E4AA94ACE}"/>
          </ac:spMkLst>
        </pc:spChg>
        <pc:spChg chg="mod topLvl">
          <ac:chgData name="Ramin Bostanabad" userId="124191c8-2b41-407e-9bb6-5233c79c9e61" providerId="ADAL" clId="{722DCDD4-557E-400E-9E9A-F1703E62F212}" dt="2023-03-09T16:55:29.558" v="866" actId="165"/>
          <ac:spMkLst>
            <pc:docMk/>
            <pc:sldMk cId="992351742" sldId="1604"/>
            <ac:spMk id="13" creationId="{51A50FB8-EA0B-C4E9-53E6-029F39ADB54E}"/>
          </ac:spMkLst>
        </pc:spChg>
        <pc:spChg chg="mod topLvl">
          <ac:chgData name="Ramin Bostanabad" userId="124191c8-2b41-407e-9bb6-5233c79c9e61" providerId="ADAL" clId="{722DCDD4-557E-400E-9E9A-F1703E62F212}" dt="2023-03-09T16:55:29.558" v="866" actId="165"/>
          <ac:spMkLst>
            <pc:docMk/>
            <pc:sldMk cId="992351742" sldId="1604"/>
            <ac:spMk id="14" creationId="{E2EC5642-A312-25C1-D42B-31DEBF9409CB}"/>
          </ac:spMkLst>
        </pc:spChg>
        <pc:grpChg chg="add mod">
          <ac:chgData name="Ramin Bostanabad" userId="124191c8-2b41-407e-9bb6-5233c79c9e61" providerId="ADAL" clId="{722DCDD4-557E-400E-9E9A-F1703E62F212}" dt="2023-03-09T16:55:29.089" v="865" actId="164"/>
          <ac:grpSpMkLst>
            <pc:docMk/>
            <pc:sldMk cId="992351742" sldId="1604"/>
            <ac:grpSpMk id="4" creationId="{2B193DEC-0140-A034-F36D-41033EFA92AF}"/>
          </ac:grpSpMkLst>
        </pc:grpChg>
        <pc:grpChg chg="add del mod">
          <ac:chgData name="Ramin Bostanabad" userId="124191c8-2b41-407e-9bb6-5233c79c9e61" providerId="ADAL" clId="{722DCDD4-557E-400E-9E9A-F1703E62F212}" dt="2023-03-09T16:55:29.558" v="866" actId="165"/>
          <ac:grpSpMkLst>
            <pc:docMk/>
            <pc:sldMk cId="992351742" sldId="1604"/>
            <ac:grpSpMk id="15" creationId="{6F4FD76D-989D-7AFC-6F81-69E49050618F}"/>
          </ac:grpSpMkLst>
        </pc:grpChg>
        <pc:picChg chg="mod topLvl">
          <ac:chgData name="Ramin Bostanabad" userId="124191c8-2b41-407e-9bb6-5233c79c9e61" providerId="ADAL" clId="{722DCDD4-557E-400E-9E9A-F1703E62F212}" dt="2023-03-09T16:55:29.558" v="866" actId="165"/>
          <ac:picMkLst>
            <pc:docMk/>
            <pc:sldMk cId="992351742" sldId="1604"/>
            <ac:picMk id="11" creationId="{AFA8A7E4-573D-AFF6-ADB0-4DB74058B333}"/>
          </ac:picMkLst>
        </pc:picChg>
      </pc:sldChg>
      <pc:sldChg chg="addSp modSp mod">
        <pc:chgData name="Ramin Bostanabad" userId="124191c8-2b41-407e-9bb6-5233c79c9e61" providerId="ADAL" clId="{722DCDD4-557E-400E-9E9A-F1703E62F212}" dt="2023-03-07T15:36:21.760" v="265" actId="20577"/>
        <pc:sldMkLst>
          <pc:docMk/>
          <pc:sldMk cId="3728516006" sldId="1605"/>
        </pc:sldMkLst>
        <pc:spChg chg="mod">
          <ac:chgData name="Ramin Bostanabad" userId="124191c8-2b41-407e-9bb6-5233c79c9e61" providerId="ADAL" clId="{722DCDD4-557E-400E-9E9A-F1703E62F212}" dt="2023-03-07T15:35:52.270" v="188" actId="1036"/>
          <ac:spMkLst>
            <pc:docMk/>
            <pc:sldMk cId="3728516006" sldId="1605"/>
            <ac:spMk id="4" creationId="{CA7D446E-DA51-4E87-2D97-5B2A917B649F}"/>
          </ac:spMkLst>
        </pc:spChg>
        <pc:spChg chg="mod">
          <ac:chgData name="Ramin Bostanabad" userId="124191c8-2b41-407e-9bb6-5233c79c9e61" providerId="ADAL" clId="{722DCDD4-557E-400E-9E9A-F1703E62F212}" dt="2023-03-07T15:35:52.270" v="188" actId="1036"/>
          <ac:spMkLst>
            <pc:docMk/>
            <pc:sldMk cId="3728516006" sldId="1605"/>
            <ac:spMk id="6" creationId="{E109671B-D480-5731-CFA3-511F6E3BD481}"/>
          </ac:spMkLst>
        </pc:spChg>
        <pc:spChg chg="add mod">
          <ac:chgData name="Ramin Bostanabad" userId="124191c8-2b41-407e-9bb6-5233c79c9e61" providerId="ADAL" clId="{722DCDD4-557E-400E-9E9A-F1703E62F212}" dt="2023-03-07T15:36:21.760" v="265" actId="20577"/>
          <ac:spMkLst>
            <pc:docMk/>
            <pc:sldMk cId="3728516006" sldId="1605"/>
            <ac:spMk id="8" creationId="{9AB307FF-3516-B4BD-DF03-EB4E2ECED139}"/>
          </ac:spMkLst>
        </pc:spChg>
        <pc:picChg chg="mod">
          <ac:chgData name="Ramin Bostanabad" userId="124191c8-2b41-407e-9bb6-5233c79c9e61" providerId="ADAL" clId="{722DCDD4-557E-400E-9E9A-F1703E62F212}" dt="2023-03-07T15:35:52.270" v="188" actId="1036"/>
          <ac:picMkLst>
            <pc:docMk/>
            <pc:sldMk cId="3728516006" sldId="1605"/>
            <ac:picMk id="5" creationId="{BF640E34-0170-F017-5921-EDBC9E90F812}"/>
          </ac:picMkLst>
        </pc:picChg>
        <pc:picChg chg="mod">
          <ac:chgData name="Ramin Bostanabad" userId="124191c8-2b41-407e-9bb6-5233c79c9e61" providerId="ADAL" clId="{722DCDD4-557E-400E-9E9A-F1703E62F212}" dt="2023-03-07T15:35:52.270" v="188" actId="1036"/>
          <ac:picMkLst>
            <pc:docMk/>
            <pc:sldMk cId="3728516006" sldId="1605"/>
            <ac:picMk id="7" creationId="{E0E83382-D494-4C02-7DCE-33E7A5A149A6}"/>
          </ac:picMkLst>
        </pc:picChg>
      </pc:sldChg>
      <pc:sldChg chg="modSp mod">
        <pc:chgData name="Ramin Bostanabad" userId="124191c8-2b41-407e-9bb6-5233c79c9e61" providerId="ADAL" clId="{722DCDD4-557E-400E-9E9A-F1703E62F212}" dt="2023-03-09T17:46:24.487" v="1145" actId="207"/>
        <pc:sldMkLst>
          <pc:docMk/>
          <pc:sldMk cId="2135762853" sldId="1606"/>
        </pc:sldMkLst>
        <pc:spChg chg="mod">
          <ac:chgData name="Ramin Bostanabad" userId="124191c8-2b41-407e-9bb6-5233c79c9e61" providerId="ADAL" clId="{722DCDD4-557E-400E-9E9A-F1703E62F212}" dt="2023-03-07T18:21:52.440" v="504" actId="20577"/>
          <ac:spMkLst>
            <pc:docMk/>
            <pc:sldMk cId="2135762853" sldId="1606"/>
            <ac:spMk id="3" creationId="{62E30D5B-38B5-4BFF-B342-99735D6D2507}"/>
          </ac:spMkLst>
        </pc:spChg>
        <pc:spChg chg="mod">
          <ac:chgData name="Ramin Bostanabad" userId="124191c8-2b41-407e-9bb6-5233c79c9e61" providerId="ADAL" clId="{722DCDD4-557E-400E-9E9A-F1703E62F212}" dt="2023-03-09T17:46:24.487" v="1145" actId="207"/>
          <ac:spMkLst>
            <pc:docMk/>
            <pc:sldMk cId="2135762853" sldId="1606"/>
            <ac:spMk id="8" creationId="{89A89F92-7ADA-49CC-ACBF-3C10ADECE031}"/>
          </ac:spMkLst>
        </pc:spChg>
      </pc:sldChg>
      <pc:sldChg chg="modSp mod">
        <pc:chgData name="Ramin Bostanabad" userId="124191c8-2b41-407e-9bb6-5233c79c9e61" providerId="ADAL" clId="{722DCDD4-557E-400E-9E9A-F1703E62F212}" dt="2023-03-07T15:37:32.220" v="284" actId="20577"/>
        <pc:sldMkLst>
          <pc:docMk/>
          <pc:sldMk cId="2888938681" sldId="1613"/>
        </pc:sldMkLst>
        <pc:spChg chg="mod">
          <ac:chgData name="Ramin Bostanabad" userId="124191c8-2b41-407e-9bb6-5233c79c9e61" providerId="ADAL" clId="{722DCDD4-557E-400E-9E9A-F1703E62F212}" dt="2023-03-07T15:37:32.220" v="284" actId="20577"/>
          <ac:spMkLst>
            <pc:docMk/>
            <pc:sldMk cId="2888938681" sldId="1613"/>
            <ac:spMk id="3" creationId="{8A91D765-B71C-6746-3925-B2428F8ACAAB}"/>
          </ac:spMkLst>
        </pc:spChg>
      </pc:sldChg>
      <pc:sldChg chg="modSp mod">
        <pc:chgData name="Ramin Bostanabad" userId="124191c8-2b41-407e-9bb6-5233c79c9e61" providerId="ADAL" clId="{722DCDD4-557E-400E-9E9A-F1703E62F212}" dt="2023-03-09T17:50:41.816" v="1180" actId="20577"/>
        <pc:sldMkLst>
          <pc:docMk/>
          <pc:sldMk cId="2509274403" sldId="1614"/>
        </pc:sldMkLst>
        <pc:spChg chg="mod">
          <ac:chgData name="Ramin Bostanabad" userId="124191c8-2b41-407e-9bb6-5233c79c9e61" providerId="ADAL" clId="{722DCDD4-557E-400E-9E9A-F1703E62F212}" dt="2023-03-09T17:50:41.816" v="1180" actId="20577"/>
          <ac:spMkLst>
            <pc:docMk/>
            <pc:sldMk cId="2509274403" sldId="1614"/>
            <ac:spMk id="3" creationId="{7D8AF52B-7B86-1100-B5AC-D2D5BC08049E}"/>
          </ac:spMkLst>
        </pc:spChg>
        <pc:spChg chg="mod">
          <ac:chgData name="Ramin Bostanabad" userId="124191c8-2b41-407e-9bb6-5233c79c9e61" providerId="ADAL" clId="{722DCDD4-557E-400E-9E9A-F1703E62F212}" dt="2023-03-09T16:57:36.282" v="892" actId="14100"/>
          <ac:spMkLst>
            <pc:docMk/>
            <pc:sldMk cId="2509274403" sldId="1614"/>
            <ac:spMk id="5" creationId="{1D628F69-18C7-0741-5714-9132621AE153}"/>
          </ac:spMkLst>
        </pc:spChg>
      </pc:sldChg>
      <pc:sldChg chg="modSp mod">
        <pc:chgData name="Ramin Bostanabad" userId="124191c8-2b41-407e-9bb6-5233c79c9e61" providerId="ADAL" clId="{722DCDD4-557E-400E-9E9A-F1703E62F212}" dt="2023-03-07T15:38:17.182" v="288" actId="207"/>
        <pc:sldMkLst>
          <pc:docMk/>
          <pc:sldMk cId="802657366" sldId="1615"/>
        </pc:sldMkLst>
        <pc:graphicFrameChg chg="modGraphic">
          <ac:chgData name="Ramin Bostanabad" userId="124191c8-2b41-407e-9bb6-5233c79c9e61" providerId="ADAL" clId="{722DCDD4-557E-400E-9E9A-F1703E62F212}" dt="2023-03-07T15:38:17.182" v="288" actId="207"/>
          <ac:graphicFrameMkLst>
            <pc:docMk/>
            <pc:sldMk cId="802657366" sldId="1615"/>
            <ac:graphicFrameMk id="4" creationId="{0AC9B591-1542-3403-FB68-F613DB009F94}"/>
          </ac:graphicFrameMkLst>
        </pc:graphicFrameChg>
      </pc:sldChg>
      <pc:sldChg chg="delSp">
        <pc:chgData name="Ramin Bostanabad" userId="124191c8-2b41-407e-9bb6-5233c79c9e61" providerId="ADAL" clId="{722DCDD4-557E-400E-9E9A-F1703E62F212}" dt="2023-03-07T16:46:04.589" v="361" actId="478"/>
        <pc:sldMkLst>
          <pc:docMk/>
          <pc:sldMk cId="2403968066" sldId="1809"/>
        </pc:sldMkLst>
        <pc:picChg chg="del">
          <ac:chgData name="Ramin Bostanabad" userId="124191c8-2b41-407e-9bb6-5233c79c9e61" providerId="ADAL" clId="{722DCDD4-557E-400E-9E9A-F1703E62F212}" dt="2023-03-07T16:46:04.589" v="361" actId="478"/>
          <ac:picMkLst>
            <pc:docMk/>
            <pc:sldMk cId="2403968066" sldId="1809"/>
            <ac:picMk id="22" creationId="{87E16DA4-D896-74C9-54C3-65291B7DD37D}"/>
          </ac:picMkLst>
        </pc:picChg>
      </pc:sldChg>
      <pc:sldChg chg="addSp delSp modSp new mod">
        <pc:chgData name="Ramin Bostanabad" userId="124191c8-2b41-407e-9bb6-5233c79c9e61" providerId="ADAL" clId="{722DCDD4-557E-400E-9E9A-F1703E62F212}" dt="2023-03-09T16:48:41.328" v="769" actId="1076"/>
        <pc:sldMkLst>
          <pc:docMk/>
          <pc:sldMk cId="1110324693" sldId="1813"/>
        </pc:sldMkLst>
        <pc:spChg chg="mod">
          <ac:chgData name="Ramin Bostanabad" userId="124191c8-2b41-407e-9bb6-5233c79c9e61" providerId="ADAL" clId="{722DCDD4-557E-400E-9E9A-F1703E62F212}" dt="2023-03-09T16:45:01.371" v="618" actId="20577"/>
          <ac:spMkLst>
            <pc:docMk/>
            <pc:sldMk cId="1110324693" sldId="1813"/>
            <ac:spMk id="3" creationId="{C09ECBC9-ABA8-8018-B15E-0C3B5A284B9A}"/>
          </ac:spMkLst>
        </pc:spChg>
        <pc:spChg chg="add del mod">
          <ac:chgData name="Ramin Bostanabad" userId="124191c8-2b41-407e-9bb6-5233c79c9e61" providerId="ADAL" clId="{722DCDD4-557E-400E-9E9A-F1703E62F212}" dt="2023-03-09T16:42:54.233" v="588" actId="478"/>
          <ac:spMkLst>
            <pc:docMk/>
            <pc:sldMk cId="1110324693" sldId="1813"/>
            <ac:spMk id="6" creationId="{1663A072-47F0-1760-5AED-A1CED4ED8C91}"/>
          </ac:spMkLst>
        </pc:spChg>
        <pc:spChg chg="add del mod">
          <ac:chgData name="Ramin Bostanabad" userId="124191c8-2b41-407e-9bb6-5233c79c9e61" providerId="ADAL" clId="{722DCDD4-557E-400E-9E9A-F1703E62F212}" dt="2023-03-09T16:42:56.341" v="589" actId="478"/>
          <ac:spMkLst>
            <pc:docMk/>
            <pc:sldMk cId="1110324693" sldId="1813"/>
            <ac:spMk id="7" creationId="{9DA42A97-D791-3841-1CE6-7AA044415E40}"/>
          </ac:spMkLst>
        </pc:spChg>
        <pc:spChg chg="add del mod">
          <ac:chgData name="Ramin Bostanabad" userId="124191c8-2b41-407e-9bb6-5233c79c9e61" providerId="ADAL" clId="{722DCDD4-557E-400E-9E9A-F1703E62F212}" dt="2023-03-09T16:42:56.341" v="589" actId="478"/>
          <ac:spMkLst>
            <pc:docMk/>
            <pc:sldMk cId="1110324693" sldId="1813"/>
            <ac:spMk id="10" creationId="{EA7F405D-C523-5CCD-9A5F-8E6ED5005C77}"/>
          </ac:spMkLst>
        </pc:spChg>
        <pc:spChg chg="add del mod">
          <ac:chgData name="Ramin Bostanabad" userId="124191c8-2b41-407e-9bb6-5233c79c9e61" providerId="ADAL" clId="{722DCDD4-557E-400E-9E9A-F1703E62F212}" dt="2023-03-09T16:42:58.169" v="590" actId="478"/>
          <ac:spMkLst>
            <pc:docMk/>
            <pc:sldMk cId="1110324693" sldId="1813"/>
            <ac:spMk id="11" creationId="{80147186-C599-A573-B446-325B81848365}"/>
          </ac:spMkLst>
        </pc:spChg>
        <pc:spChg chg="add mod">
          <ac:chgData name="Ramin Bostanabad" userId="124191c8-2b41-407e-9bb6-5233c79c9e61" providerId="ADAL" clId="{722DCDD4-557E-400E-9E9A-F1703E62F212}" dt="2023-03-09T16:47:30.312" v="679" actId="1076"/>
          <ac:spMkLst>
            <pc:docMk/>
            <pc:sldMk cId="1110324693" sldId="1813"/>
            <ac:spMk id="12" creationId="{EF96EEEA-A802-A048-79F2-161C68D12652}"/>
          </ac:spMkLst>
        </pc:spChg>
        <pc:spChg chg="add mod">
          <ac:chgData name="Ramin Bostanabad" userId="124191c8-2b41-407e-9bb6-5233c79c9e61" providerId="ADAL" clId="{722DCDD4-557E-400E-9E9A-F1703E62F212}" dt="2023-03-09T16:44:51.123" v="616" actId="1076"/>
          <ac:spMkLst>
            <pc:docMk/>
            <pc:sldMk cId="1110324693" sldId="1813"/>
            <ac:spMk id="13" creationId="{C1534C68-6424-6BEB-3089-D2252F702FF5}"/>
          </ac:spMkLst>
        </pc:spChg>
        <pc:spChg chg="add mod">
          <ac:chgData name="Ramin Bostanabad" userId="124191c8-2b41-407e-9bb6-5233c79c9e61" providerId="ADAL" clId="{722DCDD4-557E-400E-9E9A-F1703E62F212}" dt="2023-03-09T16:47:21.387" v="676" actId="1076"/>
          <ac:spMkLst>
            <pc:docMk/>
            <pc:sldMk cId="1110324693" sldId="1813"/>
            <ac:spMk id="16" creationId="{75D0A7D5-C4A1-5AA5-2547-B7CB50C028A4}"/>
          </ac:spMkLst>
        </pc:spChg>
        <pc:spChg chg="add mod">
          <ac:chgData name="Ramin Bostanabad" userId="124191c8-2b41-407e-9bb6-5233c79c9e61" providerId="ADAL" clId="{722DCDD4-557E-400E-9E9A-F1703E62F212}" dt="2023-03-09T16:47:21.387" v="676" actId="1076"/>
          <ac:spMkLst>
            <pc:docMk/>
            <pc:sldMk cId="1110324693" sldId="1813"/>
            <ac:spMk id="17" creationId="{27973E71-FC3E-89D4-F33E-1046589974BE}"/>
          </ac:spMkLst>
        </pc:spChg>
        <pc:spChg chg="add mod">
          <ac:chgData name="Ramin Bostanabad" userId="124191c8-2b41-407e-9bb6-5233c79c9e61" providerId="ADAL" clId="{722DCDD4-557E-400E-9E9A-F1703E62F212}" dt="2023-03-09T16:48:41.328" v="769" actId="1076"/>
          <ac:spMkLst>
            <pc:docMk/>
            <pc:sldMk cId="1110324693" sldId="1813"/>
            <ac:spMk id="18" creationId="{3BE8E5FC-B2FA-E383-0C10-E86967DA0172}"/>
          </ac:spMkLst>
        </pc:spChg>
        <pc:picChg chg="add del mod">
          <ac:chgData name="Ramin Bostanabad" userId="124191c8-2b41-407e-9bb6-5233c79c9e61" providerId="ADAL" clId="{722DCDD4-557E-400E-9E9A-F1703E62F212}" dt="2023-03-09T16:42:49.843" v="587" actId="478"/>
          <ac:picMkLst>
            <pc:docMk/>
            <pc:sldMk cId="1110324693" sldId="1813"/>
            <ac:picMk id="4" creationId="{DAF15062-7A4E-99D9-7694-A60F2AF3BD00}"/>
          </ac:picMkLst>
        </pc:picChg>
        <pc:picChg chg="add del mod">
          <ac:chgData name="Ramin Bostanabad" userId="124191c8-2b41-407e-9bb6-5233c79c9e61" providerId="ADAL" clId="{722DCDD4-557E-400E-9E9A-F1703E62F212}" dt="2023-03-09T16:42:49.843" v="587" actId="478"/>
          <ac:picMkLst>
            <pc:docMk/>
            <pc:sldMk cId="1110324693" sldId="1813"/>
            <ac:picMk id="5" creationId="{D83312E1-686D-D19F-F3F9-18592AB56863}"/>
          </ac:picMkLst>
        </pc:picChg>
        <pc:picChg chg="add mod">
          <ac:chgData name="Ramin Bostanabad" userId="124191c8-2b41-407e-9bb6-5233c79c9e61" providerId="ADAL" clId="{722DCDD4-557E-400E-9E9A-F1703E62F212}" dt="2023-03-09T16:47:06.663" v="668" actId="1035"/>
          <ac:picMkLst>
            <pc:docMk/>
            <pc:sldMk cId="1110324693" sldId="1813"/>
            <ac:picMk id="14" creationId="{192FBE00-5AE0-0FD9-E550-E5DD766694D4}"/>
          </ac:picMkLst>
        </pc:picChg>
        <pc:picChg chg="add mod">
          <ac:chgData name="Ramin Bostanabad" userId="124191c8-2b41-407e-9bb6-5233c79c9e61" providerId="ADAL" clId="{722DCDD4-557E-400E-9E9A-F1703E62F212}" dt="2023-03-09T16:47:14.402" v="675" actId="1037"/>
          <ac:picMkLst>
            <pc:docMk/>
            <pc:sldMk cId="1110324693" sldId="1813"/>
            <ac:picMk id="15" creationId="{13203590-9356-831C-5D39-FC02621D5B6F}"/>
          </ac:picMkLst>
        </pc:picChg>
        <pc:cxnChg chg="add del mod">
          <ac:chgData name="Ramin Bostanabad" userId="124191c8-2b41-407e-9bb6-5233c79c9e61" providerId="ADAL" clId="{722DCDD4-557E-400E-9E9A-F1703E62F212}" dt="2023-03-09T16:42:56.341" v="589" actId="478"/>
          <ac:cxnSpMkLst>
            <pc:docMk/>
            <pc:sldMk cId="1110324693" sldId="1813"/>
            <ac:cxnSpMk id="8" creationId="{C559C32F-3969-7EBE-3405-1A7CB4280B09}"/>
          </ac:cxnSpMkLst>
        </pc:cxnChg>
        <pc:cxnChg chg="add del mod">
          <ac:chgData name="Ramin Bostanabad" userId="124191c8-2b41-407e-9bb6-5233c79c9e61" providerId="ADAL" clId="{722DCDD4-557E-400E-9E9A-F1703E62F212}" dt="2023-03-09T16:42:54.233" v="588" actId="478"/>
          <ac:cxnSpMkLst>
            <pc:docMk/>
            <pc:sldMk cId="1110324693" sldId="1813"/>
            <ac:cxnSpMk id="9" creationId="{765065CC-285B-B3FA-A6BF-ECEA6DEB6F66}"/>
          </ac:cxnSpMkLst>
        </pc:cxnChg>
      </pc:sldChg>
      <pc:sldChg chg="addSp delSp modSp new mod ord">
        <pc:chgData name="Ramin Bostanabad" userId="124191c8-2b41-407e-9bb6-5233c79c9e61" providerId="ADAL" clId="{722DCDD4-557E-400E-9E9A-F1703E62F212}" dt="2023-03-09T16:51:48.802" v="771"/>
        <pc:sldMkLst>
          <pc:docMk/>
          <pc:sldMk cId="2757054408" sldId="1814"/>
        </pc:sldMkLst>
        <pc:spChg chg="mod">
          <ac:chgData name="Ramin Bostanabad" userId="124191c8-2b41-407e-9bb6-5233c79c9e61" providerId="ADAL" clId="{722DCDD4-557E-400E-9E9A-F1703E62F212}" dt="2023-03-07T16:09:25.245" v="359" actId="20577"/>
          <ac:spMkLst>
            <pc:docMk/>
            <pc:sldMk cId="2757054408" sldId="1814"/>
            <ac:spMk id="3" creationId="{B8F8E6C3-FC80-8A6D-CF73-E896C6B6F55A}"/>
          </ac:spMkLst>
        </pc:spChg>
        <pc:spChg chg="add mod">
          <ac:chgData name="Ramin Bostanabad" userId="124191c8-2b41-407e-9bb6-5233c79c9e61" providerId="ADAL" clId="{722DCDD4-557E-400E-9E9A-F1703E62F212}" dt="2023-03-07T16:08:03.231" v="313" actId="1038"/>
          <ac:spMkLst>
            <pc:docMk/>
            <pc:sldMk cId="2757054408" sldId="1814"/>
            <ac:spMk id="6" creationId="{05697982-B4BA-B9E7-07D5-5C52E11B6365}"/>
          </ac:spMkLst>
        </pc:spChg>
        <pc:spChg chg="add del mod">
          <ac:chgData name="Ramin Bostanabad" userId="124191c8-2b41-407e-9bb6-5233c79c9e61" providerId="ADAL" clId="{722DCDD4-557E-400E-9E9A-F1703E62F212}" dt="2023-03-07T16:07:56.744" v="297" actId="478"/>
          <ac:spMkLst>
            <pc:docMk/>
            <pc:sldMk cId="2757054408" sldId="1814"/>
            <ac:spMk id="7" creationId="{BF4BC22D-86D4-2ACF-E841-6D45153AC5F3}"/>
          </ac:spMkLst>
        </pc:spChg>
        <pc:spChg chg="add mod">
          <ac:chgData name="Ramin Bostanabad" userId="124191c8-2b41-407e-9bb6-5233c79c9e61" providerId="ADAL" clId="{722DCDD4-557E-400E-9E9A-F1703E62F212}" dt="2023-03-07T16:08:57.145" v="323" actId="1076"/>
          <ac:spMkLst>
            <pc:docMk/>
            <pc:sldMk cId="2757054408" sldId="1814"/>
            <ac:spMk id="10" creationId="{7555A2F1-4DA8-7D6D-ACDE-3EF6B66EA283}"/>
          </ac:spMkLst>
        </pc:spChg>
        <pc:picChg chg="add mod">
          <ac:chgData name="Ramin Bostanabad" userId="124191c8-2b41-407e-9bb6-5233c79c9e61" providerId="ADAL" clId="{722DCDD4-557E-400E-9E9A-F1703E62F212}" dt="2023-03-07T16:08:03.231" v="313" actId="1038"/>
          <ac:picMkLst>
            <pc:docMk/>
            <pc:sldMk cId="2757054408" sldId="1814"/>
            <ac:picMk id="4" creationId="{62154C4C-699C-F1B0-14C4-53BCFA68B8B5}"/>
          </ac:picMkLst>
        </pc:picChg>
        <pc:picChg chg="add mod">
          <ac:chgData name="Ramin Bostanabad" userId="124191c8-2b41-407e-9bb6-5233c79c9e61" providerId="ADAL" clId="{722DCDD4-557E-400E-9E9A-F1703E62F212}" dt="2023-03-07T16:08:03.231" v="313" actId="1038"/>
          <ac:picMkLst>
            <pc:docMk/>
            <pc:sldMk cId="2757054408" sldId="1814"/>
            <ac:picMk id="5" creationId="{808805A7-58B9-03F4-EEC4-908DC5ADB0F8}"/>
          </ac:picMkLst>
        </pc:picChg>
        <pc:picChg chg="add mod">
          <ac:chgData name="Ramin Bostanabad" userId="124191c8-2b41-407e-9bb6-5233c79c9e61" providerId="ADAL" clId="{722DCDD4-557E-400E-9E9A-F1703E62F212}" dt="2023-03-07T16:07:46.754" v="296" actId="1076"/>
          <ac:picMkLst>
            <pc:docMk/>
            <pc:sldMk cId="2757054408" sldId="1814"/>
            <ac:picMk id="8" creationId="{F351D7B9-E215-4BA8-7172-254B8943F44C}"/>
          </ac:picMkLst>
        </pc:picChg>
      </pc:sldChg>
      <pc:sldChg chg="addSp modSp new mod">
        <pc:chgData name="Ramin Bostanabad" userId="124191c8-2b41-407e-9bb6-5233c79c9e61" providerId="ADAL" clId="{722DCDD4-557E-400E-9E9A-F1703E62F212}" dt="2023-03-09T19:50:17.861" v="1238" actId="20577"/>
        <pc:sldMkLst>
          <pc:docMk/>
          <pc:sldMk cId="877946256" sldId="1815"/>
        </pc:sldMkLst>
        <pc:spChg chg="mod">
          <ac:chgData name="Ramin Bostanabad" userId="124191c8-2b41-407e-9bb6-5233c79c9e61" providerId="ADAL" clId="{722DCDD4-557E-400E-9E9A-F1703E62F212}" dt="2023-03-07T17:20:42.283" v="402" actId="20577"/>
          <ac:spMkLst>
            <pc:docMk/>
            <pc:sldMk cId="877946256" sldId="1815"/>
            <ac:spMk id="3" creationId="{E6C386FE-4E02-C2EB-93AB-66B2E5839B5A}"/>
          </ac:spMkLst>
        </pc:spChg>
        <pc:spChg chg="add mod">
          <ac:chgData name="Ramin Bostanabad" userId="124191c8-2b41-407e-9bb6-5233c79c9e61" providerId="ADAL" clId="{722DCDD4-557E-400E-9E9A-F1703E62F212}" dt="2023-03-09T19:50:17.861" v="1238" actId="20577"/>
          <ac:spMkLst>
            <pc:docMk/>
            <pc:sldMk cId="877946256" sldId="1815"/>
            <ac:spMk id="4" creationId="{5C8A9404-4218-9FD2-4EF2-955727B6498F}"/>
          </ac:spMkLst>
        </pc:spChg>
        <pc:picChg chg="add mod modCrop">
          <ac:chgData name="Ramin Bostanabad" userId="124191c8-2b41-407e-9bb6-5233c79c9e61" providerId="ADAL" clId="{722DCDD4-557E-400E-9E9A-F1703E62F212}" dt="2023-03-09T19:45:57.155" v="1190" actId="1076"/>
          <ac:picMkLst>
            <pc:docMk/>
            <pc:sldMk cId="877946256" sldId="1815"/>
            <ac:picMk id="5" creationId="{8608288A-04CC-9A2C-12E1-DAA0E2487999}"/>
          </ac:picMkLst>
        </pc:picChg>
      </pc:sldChg>
      <pc:sldChg chg="add ord modAnim">
        <pc:chgData name="Ramin Bostanabad" userId="124191c8-2b41-407e-9bb6-5233c79c9e61" providerId="ADAL" clId="{722DCDD4-557E-400E-9E9A-F1703E62F212}" dt="2023-03-09T17:51:53.833" v="1181"/>
        <pc:sldMkLst>
          <pc:docMk/>
          <pc:sldMk cId="3943704964" sldId="1817"/>
        </pc:sldMkLst>
      </pc:sldChg>
      <pc:sldChg chg="new del">
        <pc:chgData name="Ramin Bostanabad" userId="124191c8-2b41-407e-9bb6-5233c79c9e61" providerId="ADAL" clId="{722DCDD4-557E-400E-9E9A-F1703E62F212}" dt="2023-03-09T16:37:47.030" v="569" actId="47"/>
        <pc:sldMkLst>
          <pc:docMk/>
          <pc:sldMk cId="3515388599" sldId="1818"/>
        </pc:sldMkLst>
      </pc:sldChg>
      <pc:sldChg chg="addSp delSp modSp add mod">
        <pc:chgData name="Ramin Bostanabad" userId="124191c8-2b41-407e-9bb6-5233c79c9e61" providerId="ADAL" clId="{722DCDD4-557E-400E-9E9A-F1703E62F212}" dt="2023-03-09T16:45:09.495" v="620" actId="20577"/>
        <pc:sldMkLst>
          <pc:docMk/>
          <pc:sldMk cId="349599804" sldId="1819"/>
        </pc:sldMkLst>
        <pc:spChg chg="mod">
          <ac:chgData name="Ramin Bostanabad" userId="124191c8-2b41-407e-9bb6-5233c79c9e61" providerId="ADAL" clId="{722DCDD4-557E-400E-9E9A-F1703E62F212}" dt="2023-03-09T16:45:09.495" v="620" actId="20577"/>
          <ac:spMkLst>
            <pc:docMk/>
            <pc:sldMk cId="349599804" sldId="1819"/>
            <ac:spMk id="3" creationId="{C09ECBC9-ABA8-8018-B15E-0C3B5A284B9A}"/>
          </ac:spMkLst>
        </pc:spChg>
        <pc:spChg chg="del">
          <ac:chgData name="Ramin Bostanabad" userId="124191c8-2b41-407e-9bb6-5233c79c9e61" providerId="ADAL" clId="{722DCDD4-557E-400E-9E9A-F1703E62F212}" dt="2023-03-09T16:41:07.619" v="585" actId="478"/>
          <ac:spMkLst>
            <pc:docMk/>
            <pc:sldMk cId="349599804" sldId="1819"/>
            <ac:spMk id="12" creationId="{EF96EEEA-A802-A048-79F2-161C68D12652}"/>
          </ac:spMkLst>
        </pc:spChg>
        <pc:spChg chg="del">
          <ac:chgData name="Ramin Bostanabad" userId="124191c8-2b41-407e-9bb6-5233c79c9e61" providerId="ADAL" clId="{722DCDD4-557E-400E-9E9A-F1703E62F212}" dt="2023-03-09T16:41:07.619" v="585" actId="478"/>
          <ac:spMkLst>
            <pc:docMk/>
            <pc:sldMk cId="349599804" sldId="1819"/>
            <ac:spMk id="13" creationId="{C1534C68-6424-6BEB-3089-D2252F702FF5}"/>
          </ac:spMkLst>
        </pc:spChg>
        <pc:spChg chg="add mod">
          <ac:chgData name="Ramin Bostanabad" userId="124191c8-2b41-407e-9bb6-5233c79c9e61" providerId="ADAL" clId="{722DCDD4-557E-400E-9E9A-F1703E62F212}" dt="2023-03-09T16:41:08.023" v="586"/>
          <ac:spMkLst>
            <pc:docMk/>
            <pc:sldMk cId="349599804" sldId="1819"/>
            <ac:spMk id="14" creationId="{03EB125D-69F8-A9E0-76ED-C6E10795D601}"/>
          </ac:spMkLst>
        </pc:spChg>
        <pc:spChg chg="add mod">
          <ac:chgData name="Ramin Bostanabad" userId="124191c8-2b41-407e-9bb6-5233c79c9e61" providerId="ADAL" clId="{722DCDD4-557E-400E-9E9A-F1703E62F212}" dt="2023-03-09T16:41:08.023" v="586"/>
          <ac:spMkLst>
            <pc:docMk/>
            <pc:sldMk cId="349599804" sldId="1819"/>
            <ac:spMk id="15" creationId="{598D5A9E-DAD0-1736-45F8-E0562FC96CD7}"/>
          </ac:spMkLst>
        </pc:spChg>
      </pc:sldChg>
      <pc:sldChg chg="modSp add mod ord">
        <pc:chgData name="Ramin Bostanabad" userId="124191c8-2b41-407e-9bb6-5233c79c9e61" providerId="ADAL" clId="{722DCDD4-557E-400E-9E9A-F1703E62F212}" dt="2023-03-09T16:54:06.313" v="860" actId="20577"/>
        <pc:sldMkLst>
          <pc:docMk/>
          <pc:sldMk cId="3904851885" sldId="1820"/>
        </pc:sldMkLst>
        <pc:spChg chg="mod">
          <ac:chgData name="Ramin Bostanabad" userId="124191c8-2b41-407e-9bb6-5233c79c9e61" providerId="ADAL" clId="{722DCDD4-557E-400E-9E9A-F1703E62F212}" dt="2023-03-09T16:54:06.313" v="860" actId="20577"/>
          <ac:spMkLst>
            <pc:docMk/>
            <pc:sldMk cId="3904851885" sldId="1820"/>
            <ac:spMk id="2" creationId="{67FC8CA3-20D2-EB41-DD89-66B5A37C5BF1}"/>
          </ac:spMkLst>
        </pc:spChg>
        <pc:spChg chg="mod">
          <ac:chgData name="Ramin Bostanabad" userId="124191c8-2b41-407e-9bb6-5233c79c9e61" providerId="ADAL" clId="{722DCDD4-557E-400E-9E9A-F1703E62F212}" dt="2023-03-09T16:52:27.264" v="778" actId="1076"/>
          <ac:spMkLst>
            <pc:docMk/>
            <pc:sldMk cId="3904851885" sldId="1820"/>
            <ac:spMk id="5" creationId="{478BF786-40AC-284D-D9AA-F1B66BD8DE19}"/>
          </ac:spMkLst>
        </pc:spChg>
      </pc:sldChg>
      <pc:sldChg chg="addSp modSp new mod">
        <pc:chgData name="Ramin Bostanabad" userId="124191c8-2b41-407e-9bb6-5233c79c9e61" providerId="ADAL" clId="{722DCDD4-557E-400E-9E9A-F1703E62F212}" dt="2023-03-09T17:27:43.037" v="965" actId="20577"/>
        <pc:sldMkLst>
          <pc:docMk/>
          <pc:sldMk cId="288696938" sldId="1821"/>
        </pc:sldMkLst>
        <pc:spChg chg="mod">
          <ac:chgData name="Ramin Bostanabad" userId="124191c8-2b41-407e-9bb6-5233c79c9e61" providerId="ADAL" clId="{722DCDD4-557E-400E-9E9A-F1703E62F212}" dt="2023-03-09T17:27:43.037" v="965" actId="20577"/>
          <ac:spMkLst>
            <pc:docMk/>
            <pc:sldMk cId="288696938" sldId="1821"/>
            <ac:spMk id="3" creationId="{E0B135DE-4EB1-1D23-8CCA-A1D72A6E89A2}"/>
          </ac:spMkLst>
        </pc:spChg>
        <pc:picChg chg="add mod">
          <ac:chgData name="Ramin Bostanabad" userId="124191c8-2b41-407e-9bb6-5233c79c9e61" providerId="ADAL" clId="{722DCDD4-557E-400E-9E9A-F1703E62F212}" dt="2023-03-09T17:25:02.660" v="902" actId="1076"/>
          <ac:picMkLst>
            <pc:docMk/>
            <pc:sldMk cId="288696938" sldId="1821"/>
            <ac:picMk id="4" creationId="{E36D2F50-2C01-DD64-95B4-38C8DE5A05D5}"/>
          </ac:picMkLst>
        </pc:picChg>
      </pc:sldChg>
    </pc:docChg>
  </pc:docChgLst>
  <pc:docChgLst>
    <pc:chgData name="Ramin Bostanabad" userId="124191c8-2b41-407e-9bb6-5233c79c9e61" providerId="ADAL" clId="{828B9CBA-A09A-4D8D-B543-1501021A8645}"/>
    <pc:docChg chg="undo custSel addSld delSld modSld sldOrd">
      <pc:chgData name="Ramin Bostanabad" userId="124191c8-2b41-407e-9bb6-5233c79c9e61" providerId="ADAL" clId="{828B9CBA-A09A-4D8D-B543-1501021A8645}" dt="2023-06-04T19:41:16.986" v="459" actId="1076"/>
      <pc:docMkLst>
        <pc:docMk/>
      </pc:docMkLst>
      <pc:sldChg chg="del">
        <pc:chgData name="Ramin Bostanabad" userId="124191c8-2b41-407e-9bb6-5233c79c9e61" providerId="ADAL" clId="{828B9CBA-A09A-4D8D-B543-1501021A8645}" dt="2023-06-04T19:35:40.368" v="435" actId="47"/>
        <pc:sldMkLst>
          <pc:docMk/>
          <pc:sldMk cId="223101379" sldId="679"/>
        </pc:sldMkLst>
      </pc:sldChg>
      <pc:sldChg chg="del">
        <pc:chgData name="Ramin Bostanabad" userId="124191c8-2b41-407e-9bb6-5233c79c9e61" providerId="ADAL" clId="{828B9CBA-A09A-4D8D-B543-1501021A8645}" dt="2023-06-04T19:35:27.294" v="431" actId="47"/>
        <pc:sldMkLst>
          <pc:docMk/>
          <pc:sldMk cId="3996644410" sldId="708"/>
        </pc:sldMkLst>
      </pc:sldChg>
      <pc:sldChg chg="del">
        <pc:chgData name="Ramin Bostanabad" userId="124191c8-2b41-407e-9bb6-5233c79c9e61" providerId="ADAL" clId="{828B9CBA-A09A-4D8D-B543-1501021A8645}" dt="2023-06-04T19:35:01.401" v="424" actId="47"/>
        <pc:sldMkLst>
          <pc:docMk/>
          <pc:sldMk cId="2829130130" sldId="718"/>
        </pc:sldMkLst>
      </pc:sldChg>
      <pc:sldChg chg="del">
        <pc:chgData name="Ramin Bostanabad" userId="124191c8-2b41-407e-9bb6-5233c79c9e61" providerId="ADAL" clId="{828B9CBA-A09A-4D8D-B543-1501021A8645}" dt="2023-06-04T19:35:42.719" v="437" actId="47"/>
        <pc:sldMkLst>
          <pc:docMk/>
          <pc:sldMk cId="1122185172" sldId="736"/>
        </pc:sldMkLst>
      </pc:sldChg>
      <pc:sldChg chg="ord">
        <pc:chgData name="Ramin Bostanabad" userId="124191c8-2b41-407e-9bb6-5233c79c9e61" providerId="ADAL" clId="{828B9CBA-A09A-4D8D-B543-1501021A8645}" dt="2023-06-04T19:36:06.487" v="443"/>
        <pc:sldMkLst>
          <pc:docMk/>
          <pc:sldMk cId="2031841621" sldId="769"/>
        </pc:sldMkLst>
      </pc:sldChg>
      <pc:sldChg chg="addSp delSp modSp mod ord">
        <pc:chgData name="Ramin Bostanabad" userId="124191c8-2b41-407e-9bb6-5233c79c9e61" providerId="ADAL" clId="{828B9CBA-A09A-4D8D-B543-1501021A8645}" dt="2023-06-04T19:41:16.986" v="459" actId="1076"/>
        <pc:sldMkLst>
          <pc:docMk/>
          <pc:sldMk cId="3290614433" sldId="771"/>
        </pc:sldMkLst>
        <pc:spChg chg="add del mod">
          <ac:chgData name="Ramin Bostanabad" userId="124191c8-2b41-407e-9bb6-5233c79c9e61" providerId="ADAL" clId="{828B9CBA-A09A-4D8D-B543-1501021A8645}" dt="2023-06-04T19:39:05.750" v="455" actId="478"/>
          <ac:spMkLst>
            <pc:docMk/>
            <pc:sldMk cId="3290614433" sldId="771"/>
            <ac:spMk id="4" creationId="{5868BC5D-4009-190F-0C41-497E81FE92E1}"/>
          </ac:spMkLst>
        </pc:spChg>
        <pc:spChg chg="mod">
          <ac:chgData name="Ramin Bostanabad" userId="124191c8-2b41-407e-9bb6-5233c79c9e61" providerId="ADAL" clId="{828B9CBA-A09A-4D8D-B543-1501021A8645}" dt="2023-06-04T19:28:38.190" v="291" actId="1076"/>
          <ac:spMkLst>
            <pc:docMk/>
            <pc:sldMk cId="3290614433" sldId="771"/>
            <ac:spMk id="5" creationId="{EA71F043-2A55-D1E2-642E-15FEA516F8AA}"/>
          </ac:spMkLst>
        </pc:spChg>
        <pc:picChg chg="mod">
          <ac:chgData name="Ramin Bostanabad" userId="124191c8-2b41-407e-9bb6-5233c79c9e61" providerId="ADAL" clId="{828B9CBA-A09A-4D8D-B543-1501021A8645}" dt="2023-06-04T19:41:16.986" v="459" actId="1076"/>
          <ac:picMkLst>
            <pc:docMk/>
            <pc:sldMk cId="3290614433" sldId="771"/>
            <ac:picMk id="7" creationId="{9E93AAE1-B3AD-4C69-A53A-973FF0517212}"/>
          </ac:picMkLst>
        </pc:picChg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1595824472" sldId="1503"/>
        </pc:sldMkLst>
      </pc:sldChg>
      <pc:sldChg chg="del">
        <pc:chgData name="Ramin Bostanabad" userId="124191c8-2b41-407e-9bb6-5233c79c9e61" providerId="ADAL" clId="{828B9CBA-A09A-4D8D-B543-1501021A8645}" dt="2023-06-04T19:35:39.209" v="434" actId="47"/>
        <pc:sldMkLst>
          <pc:docMk/>
          <pc:sldMk cId="1451877851" sldId="1510"/>
        </pc:sldMkLst>
      </pc:sldChg>
      <pc:sldChg chg="del">
        <pc:chgData name="Ramin Bostanabad" userId="124191c8-2b41-407e-9bb6-5233c79c9e61" providerId="ADAL" clId="{828B9CBA-A09A-4D8D-B543-1501021A8645}" dt="2023-06-04T19:35:41.560" v="436" actId="47"/>
        <pc:sldMkLst>
          <pc:docMk/>
          <pc:sldMk cId="3233374500" sldId="1511"/>
        </pc:sldMkLst>
      </pc:sldChg>
      <pc:sldChg chg="del">
        <pc:chgData name="Ramin Bostanabad" userId="124191c8-2b41-407e-9bb6-5233c79c9e61" providerId="ADAL" clId="{828B9CBA-A09A-4D8D-B543-1501021A8645}" dt="2023-06-04T19:35:45.176" v="439" actId="47"/>
        <pc:sldMkLst>
          <pc:docMk/>
          <pc:sldMk cId="1579031303" sldId="1515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2855942288" sldId="1517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720450980" sldId="1521"/>
        </pc:sldMkLst>
      </pc:sldChg>
      <pc:sldChg chg="del">
        <pc:chgData name="Ramin Bostanabad" userId="124191c8-2b41-407e-9bb6-5233c79c9e61" providerId="ADAL" clId="{828B9CBA-A09A-4D8D-B543-1501021A8645}" dt="2023-06-04T19:35:43.910" v="438" actId="47"/>
        <pc:sldMkLst>
          <pc:docMk/>
          <pc:sldMk cId="1447851840" sldId="1539"/>
        </pc:sldMkLst>
      </pc:sldChg>
      <pc:sldChg chg="del">
        <pc:chgData name="Ramin Bostanabad" userId="124191c8-2b41-407e-9bb6-5233c79c9e61" providerId="ADAL" clId="{828B9CBA-A09A-4D8D-B543-1501021A8645}" dt="2023-06-04T19:37:06.582" v="449" actId="47"/>
        <pc:sldMkLst>
          <pc:docMk/>
          <pc:sldMk cId="3124605009" sldId="1553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155976864" sldId="1559"/>
        </pc:sldMkLst>
      </pc:sldChg>
      <pc:sldChg chg="del">
        <pc:chgData name="Ramin Bostanabad" userId="124191c8-2b41-407e-9bb6-5233c79c9e61" providerId="ADAL" clId="{828B9CBA-A09A-4D8D-B543-1501021A8645}" dt="2023-06-04T19:35:08.408" v="429" actId="47"/>
        <pc:sldMkLst>
          <pc:docMk/>
          <pc:sldMk cId="3275001559" sldId="1562"/>
        </pc:sldMkLst>
      </pc:sldChg>
      <pc:sldChg chg="del">
        <pc:chgData name="Ramin Bostanabad" userId="124191c8-2b41-407e-9bb6-5233c79c9e61" providerId="ADAL" clId="{828B9CBA-A09A-4D8D-B543-1501021A8645}" dt="2023-06-04T19:35:07.664" v="428" actId="47"/>
        <pc:sldMkLst>
          <pc:docMk/>
          <pc:sldMk cId="1560170393" sldId="1564"/>
        </pc:sldMkLst>
      </pc:sldChg>
      <pc:sldChg chg="del">
        <pc:chgData name="Ramin Bostanabad" userId="124191c8-2b41-407e-9bb6-5233c79c9e61" providerId="ADAL" clId="{828B9CBA-A09A-4D8D-B543-1501021A8645}" dt="2023-06-04T19:35:05.049" v="425" actId="47"/>
        <pc:sldMkLst>
          <pc:docMk/>
          <pc:sldMk cId="4033696538" sldId="1583"/>
        </pc:sldMkLst>
      </pc:sldChg>
      <pc:sldChg chg="modSp mod">
        <pc:chgData name="Ramin Bostanabad" userId="124191c8-2b41-407e-9bb6-5233c79c9e61" providerId="ADAL" clId="{828B9CBA-A09A-4D8D-B543-1501021A8645}" dt="2023-06-04T19:21:36.250" v="19" actId="1076"/>
        <pc:sldMkLst>
          <pc:docMk/>
          <pc:sldMk cId="1568785700" sldId="1584"/>
        </pc:sldMkLst>
        <pc:spChg chg="mod">
          <ac:chgData name="Ramin Bostanabad" userId="124191c8-2b41-407e-9bb6-5233c79c9e61" providerId="ADAL" clId="{828B9CBA-A09A-4D8D-B543-1501021A8645}" dt="2023-06-04T19:21:11.074" v="1" actId="1076"/>
          <ac:spMkLst>
            <pc:docMk/>
            <pc:sldMk cId="1568785700" sldId="1584"/>
            <ac:spMk id="3" creationId="{A0E09D45-913A-3110-73A2-534DFD745ED5}"/>
          </ac:spMkLst>
        </pc:spChg>
        <pc:spChg chg="mod">
          <ac:chgData name="Ramin Bostanabad" userId="124191c8-2b41-407e-9bb6-5233c79c9e61" providerId="ADAL" clId="{828B9CBA-A09A-4D8D-B543-1501021A8645}" dt="2023-06-04T19:21:36.250" v="19" actId="1076"/>
          <ac:spMkLst>
            <pc:docMk/>
            <pc:sldMk cId="1568785700" sldId="1584"/>
            <ac:spMk id="5" creationId="{3EA76D4B-D431-D798-8E71-18F4BE03910C}"/>
          </ac:spMkLst>
        </pc:spChg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2111625705" sldId="1591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968350211" sldId="1592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563571348" sldId="1593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1593190197" sldId="1594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1455859827" sldId="1595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092202009" sldId="1596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94627264" sldId="1597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140411306" sldId="1598"/>
        </pc:sldMkLst>
      </pc:sldChg>
      <pc:sldChg chg="del">
        <pc:chgData name="Ramin Bostanabad" userId="124191c8-2b41-407e-9bb6-5233c79c9e61" providerId="ADAL" clId="{828B9CBA-A09A-4D8D-B543-1501021A8645}" dt="2023-06-04T19:40:47.270" v="456" actId="47"/>
        <pc:sldMkLst>
          <pc:docMk/>
          <pc:sldMk cId="3728516006" sldId="1605"/>
        </pc:sldMkLst>
      </pc:sldChg>
      <pc:sldChg chg="del">
        <pc:chgData name="Ramin Bostanabad" userId="124191c8-2b41-407e-9bb6-5233c79c9e61" providerId="ADAL" clId="{828B9CBA-A09A-4D8D-B543-1501021A8645}" dt="2023-06-04T19:36:33.294" v="444" actId="47"/>
        <pc:sldMkLst>
          <pc:docMk/>
          <pc:sldMk cId="2135762853" sldId="1606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2495825017" sldId="1607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1288378571" sldId="1608"/>
        </pc:sldMkLst>
      </pc:sldChg>
      <pc:sldChg chg="del">
        <pc:chgData name="Ramin Bostanabad" userId="124191c8-2b41-407e-9bb6-5233c79c9e61" providerId="ADAL" clId="{828B9CBA-A09A-4D8D-B543-1501021A8645}" dt="2023-06-04T19:36:43.121" v="445" actId="47"/>
        <pc:sldMkLst>
          <pc:docMk/>
          <pc:sldMk cId="2474344276" sldId="1609"/>
        </pc:sldMkLst>
      </pc:sldChg>
      <pc:sldChg chg="del">
        <pc:chgData name="Ramin Bostanabad" userId="124191c8-2b41-407e-9bb6-5233c79c9e61" providerId="ADAL" clId="{828B9CBA-A09A-4D8D-B543-1501021A8645}" dt="2023-06-04T19:40:59.020" v="457" actId="47"/>
        <pc:sldMkLst>
          <pc:docMk/>
          <pc:sldMk cId="2888938681" sldId="1613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802657366" sldId="1615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2768230186" sldId="1780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2840991166" sldId="1781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3152513048" sldId="1807"/>
        </pc:sldMkLst>
      </pc:sldChg>
      <pc:sldChg chg="del">
        <pc:chgData name="Ramin Bostanabad" userId="124191c8-2b41-407e-9bb6-5233c79c9e61" providerId="ADAL" clId="{828B9CBA-A09A-4D8D-B543-1501021A8645}" dt="2023-06-04T19:35:05.670" v="426" actId="47"/>
        <pc:sldMkLst>
          <pc:docMk/>
          <pc:sldMk cId="814471758" sldId="1810"/>
        </pc:sldMkLst>
      </pc:sldChg>
      <pc:sldChg chg="del">
        <pc:chgData name="Ramin Bostanabad" userId="124191c8-2b41-407e-9bb6-5233c79c9e61" providerId="ADAL" clId="{828B9CBA-A09A-4D8D-B543-1501021A8645}" dt="2023-06-04T19:35:07.191" v="427" actId="47"/>
        <pc:sldMkLst>
          <pc:docMk/>
          <pc:sldMk cId="3568565189" sldId="1811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2757054408" sldId="1814"/>
        </pc:sldMkLst>
      </pc:sldChg>
      <pc:sldChg chg="del">
        <pc:chgData name="Ramin Bostanabad" userId="124191c8-2b41-407e-9bb6-5233c79c9e61" providerId="ADAL" clId="{828B9CBA-A09A-4D8D-B543-1501021A8645}" dt="2023-06-04T19:38:11.832" v="453" actId="47"/>
        <pc:sldMkLst>
          <pc:docMk/>
          <pc:sldMk cId="877946256" sldId="1815"/>
        </pc:sldMkLst>
      </pc:sldChg>
      <pc:sldChg chg="del">
        <pc:chgData name="Ramin Bostanabad" userId="124191c8-2b41-407e-9bb6-5233c79c9e61" providerId="ADAL" clId="{828B9CBA-A09A-4D8D-B543-1501021A8645}" dt="2023-06-04T19:35:09.810" v="430" actId="47"/>
        <pc:sldMkLst>
          <pc:docMk/>
          <pc:sldMk cId="2286727037" sldId="1816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3943704964" sldId="1817"/>
        </pc:sldMkLst>
      </pc:sldChg>
      <pc:sldChg chg="del">
        <pc:chgData name="Ramin Bostanabad" userId="124191c8-2b41-407e-9bb6-5233c79c9e61" providerId="ADAL" clId="{828B9CBA-A09A-4D8D-B543-1501021A8645}" dt="2023-06-04T19:38:24.426" v="454" actId="47"/>
        <pc:sldMkLst>
          <pc:docMk/>
          <pc:sldMk cId="288696938" sldId="1821"/>
        </pc:sldMkLst>
      </pc:sldChg>
      <pc:sldChg chg="addSp modSp new mod">
        <pc:chgData name="Ramin Bostanabad" userId="124191c8-2b41-407e-9bb6-5233c79c9e61" providerId="ADAL" clId="{828B9CBA-A09A-4D8D-B543-1501021A8645}" dt="2023-06-04T19:34:31.570" v="423" actId="20577"/>
        <pc:sldMkLst>
          <pc:docMk/>
          <pc:sldMk cId="807736326" sldId="1822"/>
        </pc:sldMkLst>
        <pc:spChg chg="mod">
          <ac:chgData name="Ramin Bostanabad" userId="124191c8-2b41-407e-9bb6-5233c79c9e61" providerId="ADAL" clId="{828B9CBA-A09A-4D8D-B543-1501021A8645}" dt="2023-06-04T19:23:43.906" v="59" actId="20577"/>
          <ac:spMkLst>
            <pc:docMk/>
            <pc:sldMk cId="807736326" sldId="1822"/>
            <ac:spMk id="3" creationId="{6F6EBA6E-A630-9D0C-7253-7E7043AACC23}"/>
          </ac:spMkLst>
        </pc:spChg>
        <pc:spChg chg="add mod">
          <ac:chgData name="Ramin Bostanabad" userId="124191c8-2b41-407e-9bb6-5233c79c9e61" providerId="ADAL" clId="{828B9CBA-A09A-4D8D-B543-1501021A8645}" dt="2023-06-04T19:34:31.570" v="423" actId="20577"/>
          <ac:spMkLst>
            <pc:docMk/>
            <pc:sldMk cId="807736326" sldId="1822"/>
            <ac:spMk id="4" creationId="{17C7B568-46E9-22B3-B0F0-AB9A5762313D}"/>
          </ac:spMkLst>
        </pc:spChg>
        <pc:spChg chg="add mod ord">
          <ac:chgData name="Ramin Bostanabad" userId="124191c8-2b41-407e-9bb6-5233c79c9e61" providerId="ADAL" clId="{828B9CBA-A09A-4D8D-B543-1501021A8645}" dt="2023-06-04T19:31:48.662" v="313" actId="167"/>
          <ac:spMkLst>
            <pc:docMk/>
            <pc:sldMk cId="807736326" sldId="1822"/>
            <ac:spMk id="6" creationId="{6742CFC0-3AFD-7FD4-6191-12A31BA5F722}"/>
          </ac:spMkLst>
        </pc:spChg>
        <pc:picChg chg="add mod ord">
          <ac:chgData name="Ramin Bostanabad" userId="124191c8-2b41-407e-9bb6-5233c79c9e61" providerId="ADAL" clId="{828B9CBA-A09A-4D8D-B543-1501021A8645}" dt="2023-06-04T19:33:32.770" v="367" actId="1076"/>
          <ac:picMkLst>
            <pc:docMk/>
            <pc:sldMk cId="807736326" sldId="1822"/>
            <ac:picMk id="5" creationId="{62AD8AF3-4AF3-794E-323C-DB6ED3C74A41}"/>
          </ac:picMkLst>
        </pc:picChg>
      </pc:sldChg>
      <pc:sldChg chg="modSp add mod ord">
        <pc:chgData name="Ramin Bostanabad" userId="124191c8-2b41-407e-9bb6-5233c79c9e61" providerId="ADAL" clId="{828B9CBA-A09A-4D8D-B543-1501021A8645}" dt="2023-06-04T19:37:28.346" v="452" actId="207"/>
        <pc:sldMkLst>
          <pc:docMk/>
          <pc:sldMk cId="1765078584" sldId="1823"/>
        </pc:sldMkLst>
        <pc:spChg chg="mod">
          <ac:chgData name="Ramin Bostanabad" userId="124191c8-2b41-407e-9bb6-5233c79c9e61" providerId="ADAL" clId="{828B9CBA-A09A-4D8D-B543-1501021A8645}" dt="2023-06-04T19:37:28.346" v="452" actId="207"/>
          <ac:spMkLst>
            <pc:docMk/>
            <pc:sldMk cId="1765078584" sldId="1823"/>
            <ac:spMk id="4" creationId="{17C7B568-46E9-22B3-B0F0-AB9A5762313D}"/>
          </ac:spMkLst>
        </pc:spChg>
      </pc:sldChg>
      <pc:sldMasterChg chg="delSldLayout">
        <pc:chgData name="Ramin Bostanabad" userId="124191c8-2b41-407e-9bb6-5233c79c9e61" providerId="ADAL" clId="{828B9CBA-A09A-4D8D-B543-1501021A8645}" dt="2023-06-04T19:38:11.832" v="453" actId="47"/>
        <pc:sldMasterMkLst>
          <pc:docMk/>
          <pc:sldMasterMk cId="3760382246" sldId="2147483648"/>
        </pc:sldMasterMkLst>
        <pc:sldLayoutChg chg="del">
          <pc:chgData name="Ramin Bostanabad" userId="124191c8-2b41-407e-9bb6-5233c79c9e61" providerId="ADAL" clId="{828B9CBA-A09A-4D8D-B543-1501021A8645}" dt="2023-06-04T19:38:11.832" v="453" actId="47"/>
          <pc:sldLayoutMkLst>
            <pc:docMk/>
            <pc:sldMasterMk cId="3760382246" sldId="2147483648"/>
            <pc:sldLayoutMk cId="109324618" sldId="2147483657"/>
          </pc:sldLayoutMkLst>
        </pc:sldLayoutChg>
      </pc:sldMasterChg>
    </pc:docChg>
  </pc:docChgLst>
  <pc:docChgLst>
    <pc:chgData name="Ramin Bostanabad" userId="124191c8-2b41-407e-9bb6-5233c79c9e61" providerId="ADAL" clId="{5376A9E8-702A-4998-8D55-7F0B34446466}"/>
    <pc:docChg chg="custSel delSld modSld">
      <pc:chgData name="Ramin Bostanabad" userId="124191c8-2b41-407e-9bb6-5233c79c9e61" providerId="ADAL" clId="{5376A9E8-702A-4998-8D55-7F0B34446466}" dt="2023-05-12T14:24:15.368" v="256" actId="20577"/>
      <pc:docMkLst>
        <pc:docMk/>
      </pc:docMkLst>
      <pc:sldChg chg="addSp modSp mod">
        <pc:chgData name="Ramin Bostanabad" userId="124191c8-2b41-407e-9bb6-5233c79c9e61" providerId="ADAL" clId="{5376A9E8-702A-4998-8D55-7F0B34446466}" dt="2023-05-12T14:21:01.042" v="212" actId="1076"/>
        <pc:sldMkLst>
          <pc:docMk/>
          <pc:sldMk cId="2650260178" sldId="1547"/>
        </pc:sldMkLst>
        <pc:picChg chg="mod">
          <ac:chgData name="Ramin Bostanabad" userId="124191c8-2b41-407e-9bb6-5233c79c9e61" providerId="ADAL" clId="{5376A9E8-702A-4998-8D55-7F0B34446466}" dt="2023-05-12T14:21:01.042" v="212" actId="1076"/>
          <ac:picMkLst>
            <pc:docMk/>
            <pc:sldMk cId="2650260178" sldId="1547"/>
            <ac:picMk id="7" creationId="{087FA3C9-E1A3-4B2A-A4B0-D5E4ABCA14C1}"/>
          </ac:picMkLst>
        </pc:picChg>
        <pc:picChg chg="mod">
          <ac:chgData name="Ramin Bostanabad" userId="124191c8-2b41-407e-9bb6-5233c79c9e61" providerId="ADAL" clId="{5376A9E8-702A-4998-8D55-7F0B34446466}" dt="2023-05-12T14:20:49.469" v="210" actId="1076"/>
          <ac:picMkLst>
            <pc:docMk/>
            <pc:sldMk cId="2650260178" sldId="1547"/>
            <ac:picMk id="8" creationId="{92516601-2B4A-40E4-852F-81A82D2BD349}"/>
          </ac:picMkLst>
        </pc:picChg>
        <pc:picChg chg="mod">
          <ac:chgData name="Ramin Bostanabad" userId="124191c8-2b41-407e-9bb6-5233c79c9e61" providerId="ADAL" clId="{5376A9E8-702A-4998-8D55-7F0B34446466}" dt="2023-05-12T14:20:43.215" v="208" actId="1076"/>
          <ac:picMkLst>
            <pc:docMk/>
            <pc:sldMk cId="2650260178" sldId="1547"/>
            <ac:picMk id="9" creationId="{54E307F5-DE5C-48B0-ADEE-BABC30A2B5B1}"/>
          </ac:picMkLst>
        </pc:picChg>
        <pc:picChg chg="mod">
          <ac:chgData name="Ramin Bostanabad" userId="124191c8-2b41-407e-9bb6-5233c79c9e61" providerId="ADAL" clId="{5376A9E8-702A-4998-8D55-7F0B34446466}" dt="2023-05-12T14:20:46.994" v="209" actId="1076"/>
          <ac:picMkLst>
            <pc:docMk/>
            <pc:sldMk cId="2650260178" sldId="1547"/>
            <ac:picMk id="15" creationId="{479E25BF-42C1-424D-17DB-904F13A1E115}"/>
          </ac:picMkLst>
        </pc:picChg>
        <pc:picChg chg="add mod">
          <ac:chgData name="Ramin Bostanabad" userId="124191c8-2b41-407e-9bb6-5233c79c9e61" providerId="ADAL" clId="{5376A9E8-702A-4998-8D55-7F0B34446466}" dt="2023-05-12T14:20:53.751" v="211" actId="1076"/>
          <ac:picMkLst>
            <pc:docMk/>
            <pc:sldMk cId="2650260178" sldId="1547"/>
            <ac:picMk id="16" creationId="{E59C597B-BEE9-F35A-22DE-2E18CD0B31D9}"/>
          </ac:picMkLst>
        </pc:picChg>
      </pc:sldChg>
      <pc:sldChg chg="modSp mod">
        <pc:chgData name="Ramin Bostanabad" userId="124191c8-2b41-407e-9bb6-5233c79c9e61" providerId="ADAL" clId="{5376A9E8-702A-4998-8D55-7F0B34446466}" dt="2023-05-12T14:20:09.417" v="206" actId="403"/>
        <pc:sldMkLst>
          <pc:docMk/>
          <pc:sldMk cId="1394117360" sldId="1551"/>
        </pc:sldMkLst>
        <pc:spChg chg="mod">
          <ac:chgData name="Ramin Bostanabad" userId="124191c8-2b41-407e-9bb6-5233c79c9e61" providerId="ADAL" clId="{5376A9E8-702A-4998-8D55-7F0B34446466}" dt="2023-05-12T14:20:09.417" v="206" actId="403"/>
          <ac:spMkLst>
            <pc:docMk/>
            <pc:sldMk cId="1394117360" sldId="1551"/>
            <ac:spMk id="4" creationId="{072EAF5C-4B72-4FA0-8516-22886B196D12}"/>
          </ac:spMkLst>
        </pc:spChg>
      </pc:sldChg>
      <pc:sldChg chg="modSp mod">
        <pc:chgData name="Ramin Bostanabad" userId="124191c8-2b41-407e-9bb6-5233c79c9e61" providerId="ADAL" clId="{5376A9E8-702A-4998-8D55-7F0B34446466}" dt="2023-05-12T13:56:36.358" v="102" actId="1076"/>
        <pc:sldMkLst>
          <pc:docMk/>
          <pc:sldMk cId="1560170393" sldId="1564"/>
        </pc:sldMkLst>
        <pc:picChg chg="mod">
          <ac:chgData name="Ramin Bostanabad" userId="124191c8-2b41-407e-9bb6-5233c79c9e61" providerId="ADAL" clId="{5376A9E8-702A-4998-8D55-7F0B34446466}" dt="2023-05-12T13:56:36.358" v="102" actId="1076"/>
          <ac:picMkLst>
            <pc:docMk/>
            <pc:sldMk cId="1560170393" sldId="1564"/>
            <ac:picMk id="9" creationId="{E4CCDEC4-F038-6646-C217-E268592BC88B}"/>
          </ac:picMkLst>
        </pc:picChg>
      </pc:sldChg>
      <pc:sldChg chg="modSp mod">
        <pc:chgData name="Ramin Bostanabad" userId="124191c8-2b41-407e-9bb6-5233c79c9e61" providerId="ADAL" clId="{5376A9E8-702A-4998-8D55-7F0B34446466}" dt="2023-05-12T13:55:09.085" v="100" actId="1076"/>
        <pc:sldMkLst>
          <pc:docMk/>
          <pc:sldMk cId="1568785700" sldId="1584"/>
        </pc:sldMkLst>
        <pc:spChg chg="mod">
          <ac:chgData name="Ramin Bostanabad" userId="124191c8-2b41-407e-9bb6-5233c79c9e61" providerId="ADAL" clId="{5376A9E8-702A-4998-8D55-7F0B34446466}" dt="2023-05-12T13:52:27.286" v="9" actId="404"/>
          <ac:spMkLst>
            <pc:docMk/>
            <pc:sldMk cId="1568785700" sldId="1584"/>
            <ac:spMk id="3" creationId="{A0E09D45-913A-3110-73A2-534DFD745ED5}"/>
          </ac:spMkLst>
        </pc:spChg>
        <pc:spChg chg="mod">
          <ac:chgData name="Ramin Bostanabad" userId="124191c8-2b41-407e-9bb6-5233c79c9e61" providerId="ADAL" clId="{5376A9E8-702A-4998-8D55-7F0B34446466}" dt="2023-05-12T13:55:09.085" v="100" actId="1076"/>
          <ac:spMkLst>
            <pc:docMk/>
            <pc:sldMk cId="1568785700" sldId="1584"/>
            <ac:spMk id="4" creationId="{840E06C5-6668-BB6E-6B81-177ACA7F749D}"/>
          </ac:spMkLst>
        </pc:spChg>
        <pc:spChg chg="mod">
          <ac:chgData name="Ramin Bostanabad" userId="124191c8-2b41-407e-9bb6-5233c79c9e61" providerId="ADAL" clId="{5376A9E8-702A-4998-8D55-7F0B34446466}" dt="2023-05-12T13:55:02.113" v="99" actId="1036"/>
          <ac:spMkLst>
            <pc:docMk/>
            <pc:sldMk cId="1568785700" sldId="1584"/>
            <ac:spMk id="5" creationId="{3EA76D4B-D431-D798-8E71-18F4BE03910C}"/>
          </ac:spMkLst>
        </pc:spChg>
      </pc:sldChg>
      <pc:sldChg chg="modSp">
        <pc:chgData name="Ramin Bostanabad" userId="124191c8-2b41-407e-9bb6-5233c79c9e61" providerId="ADAL" clId="{5376A9E8-702A-4998-8D55-7F0B34446466}" dt="2023-05-12T14:05:08.607" v="107" actId="20577"/>
        <pc:sldMkLst>
          <pc:docMk/>
          <pc:sldMk cId="4181102382" sldId="1602"/>
        </pc:sldMkLst>
        <pc:spChg chg="mod">
          <ac:chgData name="Ramin Bostanabad" userId="124191c8-2b41-407e-9bb6-5233c79c9e61" providerId="ADAL" clId="{5376A9E8-702A-4998-8D55-7F0B34446466}" dt="2023-05-12T14:05:08.607" v="107" actId="20577"/>
          <ac:spMkLst>
            <pc:docMk/>
            <pc:sldMk cId="4181102382" sldId="1602"/>
            <ac:spMk id="134" creationId="{1B287FC2-39B1-F96C-D145-03D9B9766796}"/>
          </ac:spMkLst>
        </pc:spChg>
      </pc:sldChg>
      <pc:sldChg chg="modSp mod">
        <pc:chgData name="Ramin Bostanabad" userId="124191c8-2b41-407e-9bb6-5233c79c9e61" providerId="ADAL" clId="{5376A9E8-702A-4998-8D55-7F0B34446466}" dt="2023-05-12T14:07:21.004" v="154" actId="20577"/>
        <pc:sldMkLst>
          <pc:docMk/>
          <pc:sldMk cId="2474344276" sldId="1609"/>
        </pc:sldMkLst>
        <pc:spChg chg="mod">
          <ac:chgData name="Ramin Bostanabad" userId="124191c8-2b41-407e-9bb6-5233c79c9e61" providerId="ADAL" clId="{5376A9E8-702A-4998-8D55-7F0B34446466}" dt="2023-05-12T14:07:01.142" v="138" actId="20577"/>
          <ac:spMkLst>
            <pc:docMk/>
            <pc:sldMk cId="2474344276" sldId="1609"/>
            <ac:spMk id="3" creationId="{06E37439-7E92-B6EC-DDF3-0778F56CB2B6}"/>
          </ac:spMkLst>
        </pc:spChg>
        <pc:spChg chg="mod">
          <ac:chgData name="Ramin Bostanabad" userId="124191c8-2b41-407e-9bb6-5233c79c9e61" providerId="ADAL" clId="{5376A9E8-702A-4998-8D55-7F0B34446466}" dt="2023-05-12T14:07:21.004" v="154" actId="20577"/>
          <ac:spMkLst>
            <pc:docMk/>
            <pc:sldMk cId="2474344276" sldId="1609"/>
            <ac:spMk id="4" creationId="{15B3BA5A-57A0-1BED-1ADF-617B484FA74C}"/>
          </ac:spMkLst>
        </pc:spChg>
      </pc:sldChg>
      <pc:sldChg chg="del">
        <pc:chgData name="Ramin Bostanabad" userId="124191c8-2b41-407e-9bb6-5233c79c9e61" providerId="ADAL" clId="{5376A9E8-702A-4998-8D55-7F0B34446466}" dt="2023-05-12T13:55:18.445" v="101" actId="47"/>
        <pc:sldMkLst>
          <pc:docMk/>
          <pc:sldMk cId="2403968066" sldId="1809"/>
        </pc:sldMkLst>
      </pc:sldChg>
      <pc:sldChg chg="del">
        <pc:chgData name="Ramin Bostanabad" userId="124191c8-2b41-407e-9bb6-5233c79c9e61" providerId="ADAL" clId="{5376A9E8-702A-4998-8D55-7F0B34446466}" dt="2023-05-12T14:16:00.878" v="156" actId="47"/>
        <pc:sldMkLst>
          <pc:docMk/>
          <pc:sldMk cId="2757054408" sldId="1814"/>
        </pc:sldMkLst>
      </pc:sldChg>
      <pc:sldChg chg="modSp mod">
        <pc:chgData name="Ramin Bostanabad" userId="124191c8-2b41-407e-9bb6-5233c79c9e61" providerId="ADAL" clId="{5376A9E8-702A-4998-8D55-7F0B34446466}" dt="2023-05-12T14:24:15.368" v="256" actId="20577"/>
        <pc:sldMkLst>
          <pc:docMk/>
          <pc:sldMk cId="877946256" sldId="1815"/>
        </pc:sldMkLst>
        <pc:spChg chg="mod">
          <ac:chgData name="Ramin Bostanabad" userId="124191c8-2b41-407e-9bb6-5233c79c9e61" providerId="ADAL" clId="{5376A9E8-702A-4998-8D55-7F0B34446466}" dt="2023-05-12T14:23:33.552" v="213" actId="20577"/>
          <ac:spMkLst>
            <pc:docMk/>
            <pc:sldMk cId="877946256" sldId="1815"/>
            <ac:spMk id="3" creationId="{E6C386FE-4E02-C2EB-93AB-66B2E5839B5A}"/>
          </ac:spMkLst>
        </pc:spChg>
        <pc:spChg chg="mod">
          <ac:chgData name="Ramin Bostanabad" userId="124191c8-2b41-407e-9bb6-5233c79c9e61" providerId="ADAL" clId="{5376A9E8-702A-4998-8D55-7F0B34446466}" dt="2023-05-12T14:24:15.368" v="256" actId="20577"/>
          <ac:spMkLst>
            <pc:docMk/>
            <pc:sldMk cId="877946256" sldId="1815"/>
            <ac:spMk id="4" creationId="{5C8A9404-4218-9FD2-4EF2-955727B6498F}"/>
          </ac:spMkLst>
        </pc:spChg>
        <pc:picChg chg="mod ord">
          <ac:chgData name="Ramin Bostanabad" userId="124191c8-2b41-407e-9bb6-5233c79c9e61" providerId="ADAL" clId="{5376A9E8-702A-4998-8D55-7F0B34446466}" dt="2023-05-12T14:23:55.189" v="217" actId="167"/>
          <ac:picMkLst>
            <pc:docMk/>
            <pc:sldMk cId="877946256" sldId="1815"/>
            <ac:picMk id="5" creationId="{8608288A-04CC-9A2C-12E1-DAA0E2487999}"/>
          </ac:picMkLst>
        </pc:picChg>
      </pc:sldChg>
      <pc:sldChg chg="del">
        <pc:chgData name="Ramin Bostanabad" userId="124191c8-2b41-407e-9bb6-5233c79c9e61" providerId="ADAL" clId="{5376A9E8-702A-4998-8D55-7F0B34446466}" dt="2023-05-12T14:15:59.860" v="155" actId="47"/>
        <pc:sldMkLst>
          <pc:docMk/>
          <pc:sldMk cId="3943704964" sldId="1817"/>
        </pc:sldMkLst>
      </pc:sldChg>
    </pc:docChg>
  </pc:docChgLst>
</pc:chgInfo>
</file>

<file path=ppt/media/image1.png>
</file>

<file path=ppt/media/image10.jpeg>
</file>

<file path=ppt/media/image11.jpeg>
</file>

<file path=ppt/media/image110.png>
</file>

<file path=ppt/media/image12.jpeg>
</file>

<file path=ppt/media/image120.png>
</file>

<file path=ppt/media/image13.jpeg>
</file>

<file path=ppt/media/image14.jpeg>
</file>

<file path=ppt/media/image15.png>
</file>

<file path=ppt/media/image16.png>
</file>

<file path=ppt/media/image17.jpeg>
</file>

<file path=ppt/media/image17.png>
</file>

<file path=ppt/media/image170.png>
</file>

<file path=ppt/media/image18.gif>
</file>

<file path=ppt/media/image18.png>
</file>

<file path=ppt/media/image19.jpeg>
</file>

<file path=ppt/media/image19.png>
</file>

<file path=ppt/media/image2.jpg>
</file>

<file path=ppt/media/image20.jpeg>
</file>

<file path=ppt/media/image20.png>
</file>

<file path=ppt/media/image200.png>
</file>

<file path=ppt/media/image21.jpeg>
</file>

<file path=ppt/media/image21.png>
</file>

<file path=ppt/media/image210.png>
</file>

<file path=ppt/media/image22.jpeg>
</file>

<file path=ppt/media/image22.png>
</file>

<file path=ppt/media/image23.jpeg>
</file>

<file path=ppt/media/image23.png>
</file>

<file path=ppt/media/image24.jpeg>
</file>

<file path=ppt/media/image24.png>
</file>

<file path=ppt/media/image25.jpeg>
</file>

<file path=ppt/media/image25.png>
</file>

<file path=ppt/media/image26.jpeg>
</file>

<file path=ppt/media/image26.png>
</file>

<file path=ppt/media/image27.jpeg>
</file>

<file path=ppt/media/image27.png>
</file>

<file path=ppt/media/image28.jpeg>
</file>

<file path=ppt/media/image28.png>
</file>

<file path=ppt/media/image29.jpeg>
</file>

<file path=ppt/media/image29.png>
</file>

<file path=ppt/media/image3.png>
</file>

<file path=ppt/media/image30.png>
</file>

<file path=ppt/media/image301.png>
</file>

<file path=ppt/media/image31.png>
</file>

<file path=ppt/media/image311.png>
</file>

<file path=ppt/media/image32.png>
</file>

<file path=ppt/media/image321.png>
</file>

<file path=ppt/media/image33.png>
</file>

<file path=ppt/media/image332.png>
</file>

<file path=ppt/media/image34.png>
</file>

<file path=ppt/media/image341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0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6.png>
</file>

<file path=ppt/media/image47.jpeg>
</file>

<file path=ppt/media/image5.jpe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2A656-64A0-406F-B740-B5B7B3776C26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40C7-3041-4D68-9975-F10B414C5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7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A40C7-3041-4D68-9975-F10B414C5A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29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4CCB5-A017-40D4-8C53-29DB4B63374F}" type="slidenum">
              <a:rPr lang="en-AE" smtClean="0"/>
              <a:t>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75375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A40C7-3041-4D68-9975-F10B414C5A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27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A40C7-3041-4D68-9975-F10B414C5A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794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pmacslab.eng.uci.edu/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pmacslab.eng.uci.edu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pmacslab.eng.uci.edu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pmacslab.eng.uci.edu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0C0516A7-8DDE-4068-9841-4B29F8CDC7D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2005" y="261876"/>
            <a:ext cx="1932559" cy="193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7E93D7-817C-4D08-9358-B99B79DC79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36" y="419191"/>
            <a:ext cx="5466836" cy="1617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400EF9-C7DF-4A1E-ACC5-8EFD7B82A18F}"/>
              </a:ext>
            </a:extLst>
          </p:cNvPr>
          <p:cNvSpPr txBox="1"/>
          <p:nvPr userDrawn="1"/>
        </p:nvSpPr>
        <p:spPr>
          <a:xfrm>
            <a:off x="158436" y="6392601"/>
            <a:ext cx="2512226" cy="3200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400" dirty="0">
                <a:hlinkClick r:id="rId4"/>
              </a:rPr>
              <a:t>https://pmacslab.eng.uci.edu/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51330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5C8CF3-CF89-D6E6-D6C8-782F8D10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8EAE9-3481-416C-A4C6-8934B2EFC593}" type="datetimeFigureOut">
              <a:rPr lang="en-AE" smtClean="0"/>
              <a:t>30/10/2025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63C50-EBCB-EDC2-2EE4-CEBE12A12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48FAB-4D61-7385-6388-AF1627179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FC960-BD93-462E-B050-BC8881A1C624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442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42FA46-82CF-4918-AE19-BB1DD5BBBF8F}"/>
              </a:ext>
            </a:extLst>
          </p:cNvPr>
          <p:cNvSpPr/>
          <p:nvPr userDrawn="1"/>
        </p:nvSpPr>
        <p:spPr>
          <a:xfrm>
            <a:off x="0" y="0"/>
            <a:ext cx="12192000" cy="58477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27EAF-D9C1-453F-8C6B-92DCC4BE2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92600"/>
            <a:ext cx="679764" cy="320040"/>
          </a:xfrm>
          <a:prstGeom prst="rect">
            <a:avLst/>
          </a:prstGeom>
        </p:spPr>
        <p:txBody>
          <a:bodyPr anchor="ctr"/>
          <a:lstStyle>
            <a:lvl1pPr algn="r">
              <a:defRPr sz="1400" b="1"/>
            </a:lvl1pPr>
          </a:lstStyle>
          <a:p>
            <a:fld id="{65F93569-484B-4635-9B22-421E9FC1252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C68C1793-E654-4CD7-B34D-006E98624D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6364" y="63787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9A569-7937-4516-BC48-F4FDD6D651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436" y="0"/>
            <a:ext cx="11195364" cy="5847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9792E9-455D-4DEA-BC68-A5C83BCAAF01}"/>
              </a:ext>
            </a:extLst>
          </p:cNvPr>
          <p:cNvSpPr txBox="1"/>
          <p:nvPr userDrawn="1"/>
        </p:nvSpPr>
        <p:spPr>
          <a:xfrm>
            <a:off x="158436" y="6392601"/>
            <a:ext cx="2512226" cy="3200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400" dirty="0">
                <a:hlinkClick r:id="rId3"/>
              </a:rPr>
              <a:t>https://pmacslab.eng.uci.edu/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5572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27EAF-D9C1-453F-8C6B-92DCC4BE2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66221"/>
            <a:ext cx="679764" cy="365125"/>
          </a:xfrm>
          <a:prstGeom prst="rect">
            <a:avLst/>
          </a:prstGeom>
        </p:spPr>
        <p:txBody>
          <a:bodyPr anchor="b"/>
          <a:lstStyle>
            <a:lvl1pPr algn="r">
              <a:defRPr sz="1400" b="1"/>
            </a:lvl1pPr>
          </a:lstStyle>
          <a:p>
            <a:fld id="{65F93569-484B-4635-9B22-421E9FC1252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43289D-2ECD-4B42-AA34-9C08E9831991}"/>
              </a:ext>
            </a:extLst>
          </p:cNvPr>
          <p:cNvSpPr txBox="1"/>
          <p:nvPr userDrawn="1"/>
        </p:nvSpPr>
        <p:spPr>
          <a:xfrm>
            <a:off x="158436" y="6392601"/>
            <a:ext cx="2512226" cy="3200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400" dirty="0">
                <a:hlinkClick r:id="rId2"/>
              </a:rPr>
              <a:t>https://pmacslab.eng.uci.edu/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0697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70F0ED6F-4B8F-423F-B8A7-8E4EA4CB2A99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white">
          <a:xfrm>
            <a:off x="126524" y="116633"/>
            <a:ext cx="8846029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3200"/>
            </a:lvl1pPr>
          </a:lstStyle>
          <a:p>
            <a:pPr lvl="0"/>
            <a:r>
              <a:rPr lang="en-US" altLang="zh-CN" dirty="0"/>
              <a:t>Click to edit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6DBD31C-5976-4BFC-BF15-2F8F28B1C2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59772" y="6534799"/>
            <a:ext cx="820469" cy="24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宋体" charset="-122"/>
              </a:defRPr>
            </a:lvl1pPr>
          </a:lstStyle>
          <a:p>
            <a:fld id="{E294AF64-FC92-4E4E-9E42-CF08351F977D}" type="slidenum">
              <a:rPr lang="en-US" altLang="zh-CN" smtClean="0">
                <a:solidFill>
                  <a:srgbClr val="2B166E"/>
                </a:solidFill>
              </a:rPr>
              <a:pPr/>
              <a:t>‹#›</a:t>
            </a:fld>
            <a:endParaRPr lang="en-US" altLang="zh-CN" dirty="0">
              <a:solidFill>
                <a:srgbClr val="2B16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67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r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70F0ED6F-4B8F-423F-B8A7-8E4EA4CB2A99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white">
          <a:xfrm>
            <a:off x="126524" y="116633"/>
            <a:ext cx="8846029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3200"/>
            </a:lvl1pPr>
          </a:lstStyle>
          <a:p>
            <a:pPr lvl="0"/>
            <a:r>
              <a:rPr lang="en-US" altLang="zh-CN" dirty="0"/>
              <a:t>Click to edit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6DBD31C-5976-4BFC-BF15-2F8F28B1C2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59772" y="6534799"/>
            <a:ext cx="820469" cy="24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宋体" charset="-122"/>
              </a:defRPr>
            </a:lvl1pPr>
          </a:lstStyle>
          <a:p>
            <a:fld id="{E294AF64-FC92-4E4E-9E42-CF08351F977D}" type="slidenum">
              <a:rPr lang="en-US" altLang="zh-CN" smtClean="0">
                <a:solidFill>
                  <a:srgbClr val="2B166E"/>
                </a:solidFill>
              </a:rPr>
              <a:pPr/>
              <a:t>‹#›</a:t>
            </a:fld>
            <a:endParaRPr lang="en-US" altLang="zh-CN" dirty="0">
              <a:solidFill>
                <a:srgbClr val="2B166E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5AAD1059-4E0E-4885-BDCA-76FC3DB93E2A}"/>
              </a:ext>
            </a:extLst>
          </p:cNvPr>
          <p:cNvSpPr/>
          <p:nvPr userDrawn="1"/>
        </p:nvSpPr>
        <p:spPr>
          <a:xfrm>
            <a:off x="3521014" y="6534798"/>
            <a:ext cx="1716657" cy="244775"/>
          </a:xfrm>
          <a:prstGeom prst="chevron">
            <a:avLst/>
          </a:prstGeom>
          <a:solidFill>
            <a:srgbClr val="7030A0">
              <a:alpha val="1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0B6241B-587A-422F-898F-C97FEB01FB15}"/>
              </a:ext>
            </a:extLst>
          </p:cNvPr>
          <p:cNvSpPr/>
          <p:nvPr userDrawn="1"/>
        </p:nvSpPr>
        <p:spPr>
          <a:xfrm>
            <a:off x="5237671" y="6534799"/>
            <a:ext cx="1716657" cy="244775"/>
          </a:xfrm>
          <a:prstGeom prst="chevron">
            <a:avLst/>
          </a:prstGeom>
          <a:solidFill>
            <a:srgbClr val="7030A0">
              <a:alpha val="1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1FBC6A39-A73E-4628-AB30-32B296813A21}"/>
              </a:ext>
            </a:extLst>
          </p:cNvPr>
          <p:cNvSpPr/>
          <p:nvPr userDrawn="1"/>
        </p:nvSpPr>
        <p:spPr>
          <a:xfrm>
            <a:off x="6954328" y="6534799"/>
            <a:ext cx="1716657" cy="244775"/>
          </a:xfrm>
          <a:prstGeom prst="chevron">
            <a:avLst/>
          </a:prstGeom>
          <a:solidFill>
            <a:srgbClr val="7030A0">
              <a:alpha val="40000"/>
            </a:srgbClr>
          </a:solidFill>
          <a:ln w="127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Topic 3</a:t>
            </a:r>
          </a:p>
        </p:txBody>
      </p:sp>
    </p:spTree>
    <p:extLst>
      <p:ext uri="{BB962C8B-B14F-4D97-AF65-F5344CB8AC3E}">
        <p14:creationId xmlns:p14="http://schemas.microsoft.com/office/powerpoint/2010/main" val="3700063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UCI_sec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93C1BE2-16BB-42E5-9BF9-3184422D40D4}"/>
              </a:ext>
            </a:extLst>
          </p:cNvPr>
          <p:cNvSpPr/>
          <p:nvPr userDrawn="1"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0AA9DC3-A690-43BA-B5D9-145E58AF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57" y="0"/>
            <a:ext cx="11055927" cy="914399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6F8DFA-CA08-4D34-A9BB-EDA714BFBA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45719"/>
            <a:ext cx="822960" cy="82296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E43C2C9-AE15-403C-9F98-14F572D1DA47}"/>
              </a:ext>
            </a:extLst>
          </p:cNvPr>
          <p:cNvSpPr/>
          <p:nvPr userDrawn="1"/>
        </p:nvSpPr>
        <p:spPr>
          <a:xfrm>
            <a:off x="2676211" y="6627168"/>
            <a:ext cx="68395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Proprietary Information - dissemination and use restricted to members of the Advanced Casting Research Center </a:t>
            </a:r>
            <a:endParaRPr lang="en-US" sz="9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AEDDFBE3-8C2E-40D8-AE4B-2BB5FF528DA4}"/>
              </a:ext>
            </a:extLst>
          </p:cNvPr>
          <p:cNvSpPr/>
          <p:nvPr userDrawn="1"/>
        </p:nvSpPr>
        <p:spPr>
          <a:xfrm>
            <a:off x="2448702" y="6294750"/>
            <a:ext cx="1828800" cy="274320"/>
          </a:xfrm>
          <a:prstGeom prst="chevro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5A4B4F77-E46B-41D5-AED1-8B51DF4C02D4}"/>
              </a:ext>
            </a:extLst>
          </p:cNvPr>
          <p:cNvSpPr/>
          <p:nvPr userDrawn="1"/>
        </p:nvSpPr>
        <p:spPr>
          <a:xfrm>
            <a:off x="4277502" y="6294750"/>
            <a:ext cx="1828800" cy="274320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Macroscale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714DACF3-7326-45E9-B16D-587A45E4CEE4}"/>
              </a:ext>
            </a:extLst>
          </p:cNvPr>
          <p:cNvSpPr/>
          <p:nvPr userDrawn="1"/>
        </p:nvSpPr>
        <p:spPr>
          <a:xfrm>
            <a:off x="7935102" y="6301143"/>
            <a:ext cx="1828800" cy="274320"/>
          </a:xfrm>
          <a:prstGeom prst="chevron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Multiscale</a:t>
            </a: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1FBEC3C2-70EE-4F48-8329-EBCA232CA118}"/>
              </a:ext>
            </a:extLst>
          </p:cNvPr>
          <p:cNvSpPr/>
          <p:nvPr userDrawn="1"/>
        </p:nvSpPr>
        <p:spPr>
          <a:xfrm>
            <a:off x="9763902" y="6294750"/>
            <a:ext cx="1828800" cy="274320"/>
          </a:xfrm>
          <a:prstGeom prst="chevron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65B903FD-F315-4046-A313-58D65140385E}"/>
              </a:ext>
            </a:extLst>
          </p:cNvPr>
          <p:cNvSpPr/>
          <p:nvPr userDrawn="1"/>
        </p:nvSpPr>
        <p:spPr>
          <a:xfrm>
            <a:off x="619902" y="6294750"/>
            <a:ext cx="1828800" cy="274320"/>
          </a:xfrm>
          <a:prstGeom prst="chevron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CE095D65-9C9D-4DEE-A12C-1304FC531E21}"/>
              </a:ext>
            </a:extLst>
          </p:cNvPr>
          <p:cNvSpPr/>
          <p:nvPr userDrawn="1"/>
        </p:nvSpPr>
        <p:spPr>
          <a:xfrm>
            <a:off x="6106302" y="6294750"/>
            <a:ext cx="1828800" cy="274320"/>
          </a:xfrm>
          <a:prstGeom prst="chevron">
            <a:avLst/>
          </a:prstGeom>
          <a:solidFill>
            <a:srgbClr val="FF0000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Microscale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6E556316-1F23-484A-823F-FAD9013EE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3226" y="6447156"/>
            <a:ext cx="1127759" cy="365125"/>
          </a:xfrm>
        </p:spPr>
        <p:txBody>
          <a:bodyPr/>
          <a:lstStyle>
            <a:lvl1pPr>
              <a:defRPr lang="en-US" sz="1600" b="1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A4E7CBF4-8F78-4555-8F8F-5A53B7AA2D7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185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70F0ED6F-4B8F-423F-B8A7-8E4EA4CB2A99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white">
          <a:xfrm>
            <a:off x="126524" y="116633"/>
            <a:ext cx="8846029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3000"/>
            </a:lvl1pPr>
          </a:lstStyle>
          <a:p>
            <a:pPr lvl="0"/>
            <a:r>
              <a:rPr lang="en-US" altLang="zh-CN" dirty="0"/>
              <a:t>Click to edit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6DBD31C-5976-4BFC-BF15-2F8F28B1C2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59772" y="6534799"/>
            <a:ext cx="820469" cy="24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>
                <a:effectLst>
                  <a:outerShdw blurRad="38100" dist="38100" dir="2700000" algn="tl">
                    <a:srgbClr val="C0C0C0"/>
                  </a:outerShdw>
                </a:effectLst>
                <a:latin typeface="+mn-lt"/>
                <a:ea typeface="宋体" charset="-122"/>
              </a:defRPr>
            </a:lvl1pPr>
          </a:lstStyle>
          <a:p>
            <a:fld id="{E294AF64-FC92-4E4E-9E42-CF08351F977D}" type="slidenum">
              <a:rPr lang="en-US" altLang="zh-CN" smtClean="0">
                <a:solidFill>
                  <a:srgbClr val="2B166E"/>
                </a:solidFill>
              </a:rPr>
              <a:pPr/>
              <a:t>‹#›</a:t>
            </a:fld>
            <a:endParaRPr lang="en-US" altLang="zh-CN" dirty="0">
              <a:solidFill>
                <a:srgbClr val="2B166E"/>
              </a:solidFill>
            </a:endParaRPr>
          </a:p>
        </p:txBody>
      </p:sp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777B6A-711A-4E61-BCC9-9A778BDA8071}"/>
              </a:ext>
            </a:extLst>
          </p:cNvPr>
          <p:cNvSpPr/>
          <p:nvPr userDrawn="1"/>
        </p:nvSpPr>
        <p:spPr>
          <a:xfrm>
            <a:off x="1804357" y="6534798"/>
            <a:ext cx="1716657" cy="244775"/>
          </a:xfrm>
          <a:prstGeom prst="chevron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 w="9525">
            <a:solidFill>
              <a:schemeClr val="tx1">
                <a:alpha val="3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58F3F099-C81B-4FB6-8317-D6C7CCF2C097}"/>
              </a:ext>
            </a:extLst>
          </p:cNvPr>
          <p:cNvSpPr/>
          <p:nvPr userDrawn="1"/>
        </p:nvSpPr>
        <p:spPr>
          <a:xfrm>
            <a:off x="3521014" y="6539401"/>
            <a:ext cx="1716657" cy="244775"/>
          </a:xfrm>
          <a:prstGeom prst="chevron">
            <a:avLst/>
          </a:prstGeom>
          <a:solidFill>
            <a:schemeClr val="accent1">
              <a:lumMod val="60000"/>
              <a:lumOff val="40000"/>
              <a:alpha val="30000"/>
            </a:schemeClr>
          </a:solidFill>
          <a:ln w="9525">
            <a:solidFill>
              <a:schemeClr val="tx1">
                <a:alpha val="3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8042C14D-14A3-4530-B440-DEB99182FB55}"/>
              </a:ext>
            </a:extLst>
          </p:cNvPr>
          <p:cNvSpPr/>
          <p:nvPr userDrawn="1"/>
        </p:nvSpPr>
        <p:spPr>
          <a:xfrm>
            <a:off x="5237671" y="6534799"/>
            <a:ext cx="1716657" cy="244775"/>
          </a:xfrm>
          <a:prstGeom prst="chevron">
            <a:avLst/>
          </a:prstGeom>
          <a:solidFill>
            <a:srgbClr val="C9C3D5">
              <a:alpha val="30000"/>
            </a:srgbClr>
          </a:solidFill>
          <a:ln w="9525">
            <a:solidFill>
              <a:schemeClr val="tx1">
                <a:alpha val="3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75765C6D-EB60-4D51-AC4B-6FAB645D02CB}"/>
              </a:ext>
            </a:extLst>
          </p:cNvPr>
          <p:cNvSpPr/>
          <p:nvPr userDrawn="1"/>
        </p:nvSpPr>
        <p:spPr>
          <a:xfrm>
            <a:off x="6954328" y="6534799"/>
            <a:ext cx="1716657" cy="244775"/>
          </a:xfrm>
          <a:prstGeom prst="chevron">
            <a:avLst/>
          </a:prstGeom>
          <a:solidFill>
            <a:schemeClr val="accent4">
              <a:lumMod val="60000"/>
              <a:lumOff val="40000"/>
              <a:alpha val="30000"/>
            </a:schemeClr>
          </a:solidFill>
          <a:ln w="9525">
            <a:solidFill>
              <a:schemeClr val="tx1">
                <a:alpha val="3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C3835821-0D5E-4573-AC0B-322F84F7E501}"/>
              </a:ext>
            </a:extLst>
          </p:cNvPr>
          <p:cNvSpPr/>
          <p:nvPr userDrawn="1"/>
        </p:nvSpPr>
        <p:spPr>
          <a:xfrm>
            <a:off x="8670985" y="6534798"/>
            <a:ext cx="1716657" cy="244775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Chapter 7</a:t>
            </a:r>
          </a:p>
        </p:txBody>
      </p:sp>
    </p:spTree>
    <p:extLst>
      <p:ext uri="{BB962C8B-B14F-4D97-AF65-F5344CB8AC3E}">
        <p14:creationId xmlns:p14="http://schemas.microsoft.com/office/powerpoint/2010/main" val="2411802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UCI_sec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93C1BE2-16BB-42E5-9BF9-3184422D40D4}"/>
              </a:ext>
            </a:extLst>
          </p:cNvPr>
          <p:cNvSpPr/>
          <p:nvPr userDrawn="1"/>
        </p:nvSpPr>
        <p:spPr>
          <a:xfrm>
            <a:off x="0" y="0"/>
            <a:ext cx="12192000" cy="64008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0AA9DC3-A690-43BA-B5D9-145E58AF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57" y="0"/>
            <a:ext cx="11055927" cy="640080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6F8DFA-CA08-4D34-A9BB-EDA714BFBA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4662" y="0"/>
            <a:ext cx="640080" cy="640080"/>
          </a:xfrm>
          <a:prstGeom prst="rect">
            <a:avLst/>
          </a:prstGeom>
        </p:spPr>
      </p:pic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DDE7B758-8BD7-5870-A1E0-BA53EBFE6ABF}"/>
              </a:ext>
            </a:extLst>
          </p:cNvPr>
          <p:cNvSpPr/>
          <p:nvPr userDrawn="1"/>
        </p:nvSpPr>
        <p:spPr>
          <a:xfrm>
            <a:off x="3265553" y="6482761"/>
            <a:ext cx="1828800" cy="274320"/>
          </a:xfrm>
          <a:prstGeom prst="chevro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B6E8860A-898E-9B23-38E0-B1B61DA95716}"/>
              </a:ext>
            </a:extLst>
          </p:cNvPr>
          <p:cNvSpPr/>
          <p:nvPr userDrawn="1"/>
        </p:nvSpPr>
        <p:spPr>
          <a:xfrm>
            <a:off x="5217954" y="6482761"/>
            <a:ext cx="2124506" cy="274320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E575E482-C1B9-1A5B-94C4-FA1960C3E7E9}"/>
              </a:ext>
            </a:extLst>
          </p:cNvPr>
          <p:cNvSpPr/>
          <p:nvPr userDrawn="1"/>
        </p:nvSpPr>
        <p:spPr>
          <a:xfrm>
            <a:off x="7466061" y="6482761"/>
            <a:ext cx="1828800" cy="274320"/>
          </a:xfrm>
          <a:prstGeom prst="chevron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F0E12F18-9523-5BB9-823A-7D3B85E48EF5}"/>
              </a:ext>
            </a:extLst>
          </p:cNvPr>
          <p:cNvSpPr/>
          <p:nvPr userDrawn="1"/>
        </p:nvSpPr>
        <p:spPr>
          <a:xfrm>
            <a:off x="9418462" y="6482760"/>
            <a:ext cx="1828800" cy="274320"/>
          </a:xfrm>
          <a:prstGeom prst="chevron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83FA71D5-058D-82CD-590B-3CCCE52C72E4}"/>
              </a:ext>
            </a:extLst>
          </p:cNvPr>
          <p:cNvSpPr/>
          <p:nvPr userDrawn="1"/>
        </p:nvSpPr>
        <p:spPr>
          <a:xfrm>
            <a:off x="1313152" y="6482761"/>
            <a:ext cx="1828800" cy="274320"/>
          </a:xfrm>
          <a:prstGeom prst="chevron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AA3569EC-69F2-CB9D-891C-D72924EF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6983" y="6482759"/>
            <a:ext cx="1127759" cy="288930"/>
          </a:xfrm>
        </p:spPr>
        <p:txBody>
          <a:bodyPr/>
          <a:lstStyle>
            <a:lvl1pPr>
              <a:defRPr lang="en-US" sz="1600" b="1" kern="120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A4E7CBF4-8F78-4555-8F8F-5A53B7AA2D7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14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42FA46-82CF-4918-AE19-BB1DD5BBBF8F}"/>
              </a:ext>
            </a:extLst>
          </p:cNvPr>
          <p:cNvSpPr/>
          <p:nvPr userDrawn="1"/>
        </p:nvSpPr>
        <p:spPr>
          <a:xfrm>
            <a:off x="0" y="0"/>
            <a:ext cx="12192000" cy="584775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27EAF-D9C1-453F-8C6B-92DCC4BE2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66221"/>
            <a:ext cx="679764" cy="365125"/>
          </a:xfrm>
          <a:prstGeom prst="rect">
            <a:avLst/>
          </a:prstGeom>
        </p:spPr>
        <p:txBody>
          <a:bodyPr anchor="b"/>
          <a:lstStyle>
            <a:lvl1pPr algn="r">
              <a:defRPr sz="1400" b="1"/>
            </a:lvl1pPr>
          </a:lstStyle>
          <a:p>
            <a:fld id="{65F93569-484B-4635-9B22-421E9FC1252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C68C1793-E654-4CD7-B34D-006E98624D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6364" y="63787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D9A569-7937-4516-BC48-F4FDD6D651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436" y="0"/>
            <a:ext cx="11195364" cy="5847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2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EC0A2-8A6C-4FDB-9945-029EA6B2559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436" y="671119"/>
            <a:ext cx="11875128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just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6E6097-D736-434A-AE13-0EB8885A70B1}"/>
              </a:ext>
            </a:extLst>
          </p:cNvPr>
          <p:cNvSpPr txBox="1"/>
          <p:nvPr userDrawn="1"/>
        </p:nvSpPr>
        <p:spPr>
          <a:xfrm>
            <a:off x="158436" y="6423569"/>
            <a:ext cx="2746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400" b="1" dirty="0">
                <a:hlinkClick r:id="rId3"/>
              </a:rPr>
              <a:t>https://pmacslab.eng.uci.edu/</a:t>
            </a:r>
            <a:r>
              <a:rPr lang="en-US" sz="1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4858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38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morasar@uci.edu" TargetMode="External"/><Relationship Id="rId2" Type="http://schemas.openxmlformats.org/officeDocument/2006/relationships/hyperlink" Target="mailto:zzanjani@uci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png"/><Relationship Id="rId13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301.png"/><Relationship Id="rId12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0.png"/><Relationship Id="rId11" Type="http://schemas.openxmlformats.org/officeDocument/2006/relationships/image" Target="../media/image341.png"/><Relationship Id="rId5" Type="http://schemas.openxmlformats.org/officeDocument/2006/relationships/image" Target="../media/image200.png"/><Relationship Id="rId10" Type="http://schemas.openxmlformats.org/officeDocument/2006/relationships/image" Target="../media/image332.png"/><Relationship Id="rId9" Type="http://schemas.openxmlformats.org/officeDocument/2006/relationships/image" Target="../media/image321.png"/><Relationship Id="rId1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6.png"/><Relationship Id="rId3" Type="http://schemas.openxmlformats.org/officeDocument/2006/relationships/image" Target="../media/image170.png"/><Relationship Id="rId7" Type="http://schemas.openxmlformats.org/officeDocument/2006/relationships/image" Target="../media/image27.png"/><Relationship Id="rId12" Type="http://schemas.openxmlformats.org/officeDocument/2006/relationships/image" Target="../media/image25.png"/><Relationship Id="rId17" Type="http://schemas.openxmlformats.org/officeDocument/2006/relationships/image" Target="../media/image35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15" Type="http://schemas.openxmlformats.org/officeDocument/2006/relationships/image" Target="../media/image33.png"/><Relationship Id="rId10" Type="http://schemas.openxmlformats.org/officeDocument/2006/relationships/image" Target="../media/image29.png"/><Relationship Id="rId4" Type="http://schemas.openxmlformats.org/officeDocument/2006/relationships/image" Target="../media/image21.png"/><Relationship Id="rId9" Type="http://schemas.openxmlformats.org/officeDocument/2006/relationships/image" Target="../media/image28.png"/><Relationship Id="rId1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60.png"/><Relationship Id="rId4" Type="http://schemas.openxmlformats.org/officeDocument/2006/relationships/image" Target="../media/image4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12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11" Type="http://schemas.openxmlformats.org/officeDocument/2006/relationships/image" Target="../media/image12.jpeg"/><Relationship Id="rId5" Type="http://schemas.openxmlformats.org/officeDocument/2006/relationships/image" Target="../media/image11.jpeg"/><Relationship Id="rId10" Type="http://schemas.openxmlformats.org/officeDocument/2006/relationships/image" Target="../media/image15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E09D45-913A-3110-73A2-534DFD745ED5}"/>
              </a:ext>
            </a:extLst>
          </p:cNvPr>
          <p:cNvSpPr txBox="1"/>
          <p:nvPr/>
        </p:nvSpPr>
        <p:spPr>
          <a:xfrm>
            <a:off x="568899" y="1994804"/>
            <a:ext cx="1105419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dirty="0"/>
              <a:t>Multi-fidelity Cost-aware Bayesian Optimization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E06C5-6668-BB6E-6B81-177ACA7F749D}"/>
              </a:ext>
            </a:extLst>
          </p:cNvPr>
          <p:cNvSpPr txBox="1"/>
          <p:nvPr/>
        </p:nvSpPr>
        <p:spPr>
          <a:xfrm>
            <a:off x="3731405" y="3687901"/>
            <a:ext cx="472918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Sanaz Zanjani Foumani</a:t>
            </a:r>
            <a:endParaRPr lang="en-US" sz="3600" b="1" dirty="0"/>
          </a:p>
          <a:p>
            <a:pPr algn="ctr"/>
            <a:r>
              <a:rPr lang="en-US" sz="2000" dirty="0"/>
              <a:t>PhD Student</a:t>
            </a:r>
            <a:endParaRPr lang="en-US" sz="3200" dirty="0"/>
          </a:p>
          <a:p>
            <a:pPr algn="ctr"/>
            <a:r>
              <a:rPr lang="en-US" sz="2000" dirty="0"/>
              <a:t>Mechanical and Aerospace Engineering</a:t>
            </a:r>
          </a:p>
          <a:p>
            <a:pPr algn="ctr"/>
            <a:r>
              <a:rPr lang="en-US" sz="2000" dirty="0"/>
              <a:t>University of California, Irvine</a:t>
            </a:r>
          </a:p>
          <a:p>
            <a:pPr algn="ctr"/>
            <a:r>
              <a:rPr lang="en-US" sz="2000" dirty="0">
                <a:solidFill>
                  <a:schemeClr val="accent1"/>
                </a:solidFill>
                <a:hlinkClick r:id="rId2"/>
              </a:rPr>
              <a:t>zzanjani@uci.edu</a:t>
            </a:r>
            <a:endParaRPr lang="en-US" sz="2000" dirty="0">
              <a:solidFill>
                <a:schemeClr val="accent1"/>
              </a:solidFill>
            </a:endParaRPr>
          </a:p>
          <a:p>
            <a:pPr algn="ctr"/>
            <a:endParaRPr lang="en-US" sz="2000" dirty="0">
              <a:solidFill>
                <a:schemeClr val="accent1"/>
              </a:solidFill>
            </a:endParaRPr>
          </a:p>
          <a:p>
            <a:pPr algn="ctr"/>
            <a:r>
              <a:rPr lang="en-US" sz="2000" b="1" dirty="0"/>
              <a:t>Advisor: Dr. Ramin </a:t>
            </a:r>
            <a:r>
              <a:rPr lang="en-US" sz="2000" b="1" dirty="0" err="1"/>
              <a:t>Bostanabad</a:t>
            </a:r>
            <a:endParaRPr lang="en-US" sz="2000" b="1" dirty="0"/>
          </a:p>
          <a:p>
            <a:pPr algn="ctr"/>
            <a:r>
              <a:rPr lang="en-US" sz="2000" dirty="0">
                <a:hlinkClick r:id="rId3"/>
              </a:rPr>
              <a:t>raminb@uci.edu</a:t>
            </a:r>
            <a:r>
              <a:rPr lang="en-US" sz="2000" dirty="0"/>
              <a:t> </a:t>
            </a:r>
          </a:p>
          <a:p>
            <a:pPr algn="ctr"/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76D4B-D431-D798-8E71-18F4BE03910C}"/>
              </a:ext>
            </a:extLst>
          </p:cNvPr>
          <p:cNvSpPr txBox="1"/>
          <p:nvPr/>
        </p:nvSpPr>
        <p:spPr>
          <a:xfrm>
            <a:off x="2470900" y="6453216"/>
            <a:ext cx="72501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/>
              <a:t>USNCCM17, July  2023</a:t>
            </a:r>
          </a:p>
        </p:txBody>
      </p:sp>
    </p:spTree>
    <p:extLst>
      <p:ext uri="{BB962C8B-B14F-4D97-AF65-F5344CB8AC3E}">
        <p14:creationId xmlns:p14="http://schemas.microsoft.com/office/powerpoint/2010/main" val="1568785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081C3F-0B58-86AF-DCEC-23828708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4BC12-1B72-1FD2-7E8D-E5F017E698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Latent map gaussian process (LMGP)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B287FC2-39B1-F96C-D145-03D9B9766796}"/>
              </a:ext>
            </a:extLst>
          </p:cNvPr>
          <p:cNvSpPr txBox="1"/>
          <p:nvPr/>
        </p:nvSpPr>
        <p:spPr>
          <a:xfrm>
            <a:off x="158436" y="5252460"/>
            <a:ext cx="117152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All</a:t>
            </a:r>
            <a:r>
              <a:rPr lang="en-US" sz="2800" dirty="0"/>
              <a:t> parameters are </a:t>
            </a:r>
            <a:r>
              <a:rPr lang="en-US" sz="2800" b="1" dirty="0"/>
              <a:t>jointly</a:t>
            </a:r>
            <a:r>
              <a:rPr lang="en-US" sz="2800" dirty="0"/>
              <a:t> learned via MLE or MAP. </a:t>
            </a:r>
            <a:r>
              <a:rPr lang="en-US" sz="2800" b="1" dirty="0"/>
              <a:t>Or</a:t>
            </a:r>
            <a:r>
              <a:rPr lang="en-US" sz="2800" dirty="0"/>
              <a:t> (var) Bayesian!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Can have multiple posterior space (i.e., manifolds).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EA659-DF59-23C4-45F9-4BCC278DC55B}"/>
              </a:ext>
            </a:extLst>
          </p:cNvPr>
          <p:cNvSpPr txBox="1"/>
          <p:nvPr/>
        </p:nvSpPr>
        <p:spPr>
          <a:xfrm>
            <a:off x="2578245" y="6189420"/>
            <a:ext cx="95656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 err="1">
                <a:solidFill>
                  <a:srgbClr val="002060"/>
                </a:solidFill>
              </a:rPr>
              <a:t>Oune</a:t>
            </a:r>
            <a:r>
              <a:rPr lang="en-US" sz="1400" dirty="0">
                <a:solidFill>
                  <a:srgbClr val="002060"/>
                </a:solidFill>
              </a:rPr>
              <a:t>, N., &amp; Bostanabad, R. (2021). Latent map Gaussian processes for mixed variable metamodeling. Computer Methods in Applied Mechanics and Engineering, 387, 114128.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9E46F0-CF63-B0AA-47AB-81BA3079C26C}"/>
              </a:ext>
            </a:extLst>
          </p:cNvPr>
          <p:cNvGrpSpPr/>
          <p:nvPr/>
        </p:nvGrpSpPr>
        <p:grpSpPr>
          <a:xfrm>
            <a:off x="412818" y="2326344"/>
            <a:ext cx="11620746" cy="1723513"/>
            <a:chOff x="412818" y="2326344"/>
            <a:chExt cx="11620746" cy="172351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216293-2EEA-693C-4EA6-18B77C1D3F62}"/>
                </a:ext>
              </a:extLst>
            </p:cNvPr>
            <p:cNvSpPr/>
            <p:nvPr/>
          </p:nvSpPr>
          <p:spPr>
            <a:xfrm>
              <a:off x="4401861" y="2500614"/>
              <a:ext cx="2409159" cy="1374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Parametric </a:t>
              </a:r>
            </a:p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Mean Function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C7B2998E-3E08-BE0F-115B-B513DE6A230D}"/>
                    </a:ext>
                  </a:extLst>
                </p:cNvPr>
                <p:cNvSpPr/>
                <p:nvPr/>
              </p:nvSpPr>
              <p:spPr>
                <a:xfrm>
                  <a:off x="412818" y="2758422"/>
                  <a:ext cx="926600" cy="859358"/>
                </a:xfrm>
                <a:prstGeom prst="round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sz="4400" b="1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a14:m>
                  <a:r>
                    <a:rPr lang="en-US" sz="4400" b="1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C7B2998E-3E08-BE0F-115B-B513DE6A230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2818" y="2758422"/>
                  <a:ext cx="926600" cy="859358"/>
                </a:xfrm>
                <a:prstGeom prst="round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254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386A6DDD-B53F-F443-5E9D-E78ED2BC8E62}"/>
                    </a:ext>
                  </a:extLst>
                </p:cNvPr>
                <p:cNvSpPr/>
                <p:nvPr/>
              </p:nvSpPr>
              <p:spPr>
                <a:xfrm>
                  <a:off x="9118534" y="2758422"/>
                  <a:ext cx="2915030" cy="859358"/>
                </a:xfrm>
                <a:prstGeom prst="round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sz="4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d>
                        <m:dPr>
                          <m:ctrlP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a14:m>
                  <a:r>
                    <a:rPr lang="en-US" sz="4400" b="1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386A6DDD-B53F-F443-5E9D-E78ED2BC8E6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18534" y="2758422"/>
                  <a:ext cx="2915030" cy="859358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 w="254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A78353C-8D52-40FF-7941-CB8D563BEF93}"/>
                </a:ext>
              </a:extLst>
            </p:cNvPr>
            <p:cNvCxnSpPr>
              <a:cxnSpLocks/>
              <a:stCxn id="28" idx="3"/>
              <a:endCxn id="34" idx="1"/>
            </p:cNvCxnSpPr>
            <p:nvPr/>
          </p:nvCxnSpPr>
          <p:spPr>
            <a:xfrm>
              <a:off x="1339418" y="3188101"/>
              <a:ext cx="2844936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EF66AF3-33B2-1E49-E5F1-20B3C45013DE}"/>
                </a:ext>
              </a:extLst>
            </p:cNvPr>
            <p:cNvCxnSpPr>
              <a:cxnSpLocks/>
              <a:stCxn id="34" idx="3"/>
              <a:endCxn id="30" idx="1"/>
            </p:cNvCxnSpPr>
            <p:nvPr/>
          </p:nvCxnSpPr>
          <p:spPr>
            <a:xfrm>
              <a:off x="7026920" y="3188101"/>
              <a:ext cx="209161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C7EB382-90A6-5466-8D6F-BC72C47C8C79}"/>
                </a:ext>
              </a:extLst>
            </p:cNvPr>
            <p:cNvSpPr/>
            <p:nvPr/>
          </p:nvSpPr>
          <p:spPr>
            <a:xfrm>
              <a:off x="4184354" y="2326344"/>
              <a:ext cx="2842566" cy="17235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EB269F7-C583-B920-45D8-F23855DF27A7}"/>
              </a:ext>
            </a:extLst>
          </p:cNvPr>
          <p:cNvSpPr/>
          <p:nvPr/>
        </p:nvSpPr>
        <p:spPr>
          <a:xfrm>
            <a:off x="48126" y="653143"/>
            <a:ext cx="12095748" cy="45993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CF7E34C-BADA-60EC-D1E5-4F00FF6E798C}"/>
              </a:ext>
            </a:extLst>
          </p:cNvPr>
          <p:cNvGrpSpPr/>
          <p:nvPr/>
        </p:nvGrpSpPr>
        <p:grpSpPr>
          <a:xfrm>
            <a:off x="125139" y="745024"/>
            <a:ext cx="12066861" cy="1875166"/>
            <a:chOff x="125139" y="745024"/>
            <a:chExt cx="12066861" cy="187516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031589-5374-6135-5E54-8396B75F04B7}"/>
                </a:ext>
              </a:extLst>
            </p:cNvPr>
            <p:cNvSpPr/>
            <p:nvPr/>
          </p:nvSpPr>
          <p:spPr>
            <a:xfrm>
              <a:off x="5652546" y="1245217"/>
              <a:ext cx="2409159" cy="1374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Parametric Encoder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C87E850-D675-71A0-C642-B3AFE528A611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>
              <a:off x="1057058" y="1932703"/>
              <a:ext cx="676432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F88E86F-7A21-73AF-4D7B-0924FFC08B81}"/>
                </a:ext>
              </a:extLst>
            </p:cNvPr>
            <p:cNvCxnSpPr>
              <a:cxnSpLocks/>
              <a:stCxn id="91" idx="3"/>
              <a:endCxn id="15" idx="1"/>
            </p:cNvCxnSpPr>
            <p:nvPr/>
          </p:nvCxnSpPr>
          <p:spPr>
            <a:xfrm>
              <a:off x="4976113" y="1932703"/>
              <a:ext cx="67643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FD5CC00-35FF-3FAA-2206-C4851655074B}"/>
                </a:ext>
              </a:extLst>
            </p:cNvPr>
            <p:cNvSpPr txBox="1"/>
            <p:nvPr/>
          </p:nvSpPr>
          <p:spPr>
            <a:xfrm>
              <a:off x="8043107" y="745024"/>
              <a:ext cx="41488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+mj-lt"/>
                  <a:cs typeface="Times New Roman" panose="02020603050405020304" pitchFamily="18" charset="0"/>
                </a:rPr>
                <a:t>Low Dimensional Posterior</a:t>
              </a: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4B7AAF1-085A-A380-6AD4-DA0E3BECD9CC}"/>
                </a:ext>
              </a:extLst>
            </p:cNvPr>
            <p:cNvGrpSpPr/>
            <p:nvPr/>
          </p:nvGrpSpPr>
          <p:grpSpPr>
            <a:xfrm>
              <a:off x="125139" y="745024"/>
              <a:ext cx="11773995" cy="1875165"/>
              <a:chOff x="125139" y="745024"/>
              <a:chExt cx="11773995" cy="1875165"/>
            </a:xfrm>
          </p:grpSpPr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03105B0A-6374-9CED-1FCF-8BBC5DC33922}"/>
                  </a:ext>
                </a:extLst>
              </p:cNvPr>
              <p:cNvCxnSpPr>
                <a:cxnSpLocks/>
                <a:stCxn id="15" idx="3"/>
                <a:endCxn id="24" idx="1"/>
              </p:cNvCxnSpPr>
              <p:nvPr/>
            </p:nvCxnSpPr>
            <p:spPr>
              <a:xfrm>
                <a:off x="8061705" y="1932703"/>
                <a:ext cx="59480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8CC19B8-F589-56B9-62E6-7ABE1A2E4F52}"/>
                  </a:ext>
                </a:extLst>
              </p:cNvPr>
              <p:cNvGrpSpPr/>
              <p:nvPr/>
            </p:nvGrpSpPr>
            <p:grpSpPr>
              <a:xfrm>
                <a:off x="1538570" y="745024"/>
                <a:ext cx="3584636" cy="1875165"/>
                <a:chOff x="1548009" y="748656"/>
                <a:chExt cx="3537440" cy="1995270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99317761-18C0-F0D7-F786-7D094A16E43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379377" y="2241211"/>
                  <a:ext cx="45720" cy="4572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81" name="Straight Arrow Connector 80">
                  <a:extLst>
                    <a:ext uri="{FF2B5EF4-FFF2-40B4-BE49-F238E27FC236}">
                      <a16:creationId xmlns:a16="http://schemas.microsoft.com/office/drawing/2014/main" id="{B28738D6-C88D-7256-5BCB-ADEED0574A13}"/>
                    </a:ext>
                  </a:extLst>
                </p:cNvPr>
                <p:cNvCxnSpPr>
                  <a:cxnSpLocks/>
                  <a:stCxn id="80" idx="0"/>
                </p:cNvCxnSpPr>
                <p:nvPr/>
              </p:nvCxnSpPr>
              <p:spPr>
                <a:xfrm flipV="1">
                  <a:off x="2402237" y="1763788"/>
                  <a:ext cx="0" cy="47742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>
                  <a:extLst>
                    <a:ext uri="{FF2B5EF4-FFF2-40B4-BE49-F238E27FC236}">
                      <a16:creationId xmlns:a16="http://schemas.microsoft.com/office/drawing/2014/main" id="{84444CB1-7858-28D0-CE76-EC3F4BA95CFE}"/>
                    </a:ext>
                  </a:extLst>
                </p:cNvPr>
                <p:cNvCxnSpPr>
                  <a:cxnSpLocks/>
                  <a:stCxn id="80" idx="6"/>
                </p:cNvCxnSpPr>
                <p:nvPr/>
              </p:nvCxnSpPr>
              <p:spPr>
                <a:xfrm>
                  <a:off x="2425097" y="2264071"/>
                  <a:ext cx="515299" cy="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EC9A4414-BD15-E187-3817-47CACF14E7CA}"/>
                    </a:ext>
                  </a:extLst>
                </p:cNvPr>
                <p:cNvCxnSpPr>
                  <a:cxnSpLocks/>
                  <a:stCxn id="80" idx="5"/>
                </p:cNvCxnSpPr>
                <p:nvPr/>
              </p:nvCxnSpPr>
              <p:spPr>
                <a:xfrm flipH="1" flipV="1">
                  <a:off x="2019801" y="1933646"/>
                  <a:ext cx="398600" cy="346589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Arrow Connector 84">
                  <a:extLst>
                    <a:ext uri="{FF2B5EF4-FFF2-40B4-BE49-F238E27FC236}">
                      <a16:creationId xmlns:a16="http://schemas.microsoft.com/office/drawing/2014/main" id="{37705D8E-B622-217A-E7F0-F97E0D6E982D}"/>
                    </a:ext>
                  </a:extLst>
                </p:cNvPr>
                <p:cNvCxnSpPr>
                  <a:cxnSpLocks/>
                  <a:stCxn id="80" idx="3"/>
                </p:cNvCxnSpPr>
                <p:nvPr/>
              </p:nvCxnSpPr>
              <p:spPr>
                <a:xfrm flipH="1">
                  <a:off x="1927578" y="2280235"/>
                  <a:ext cx="458495" cy="35328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5A9A4313-9488-6F5C-00FD-27758CADF32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09838" y="2241211"/>
                  <a:ext cx="45720" cy="45720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87" name="Straight Arrow Connector 86">
                  <a:extLst>
                    <a:ext uri="{FF2B5EF4-FFF2-40B4-BE49-F238E27FC236}">
                      <a16:creationId xmlns:a16="http://schemas.microsoft.com/office/drawing/2014/main" id="{0FFDD20D-CE20-FFEF-25D0-E18D56D2A1BF}"/>
                    </a:ext>
                  </a:extLst>
                </p:cNvPr>
                <p:cNvCxnSpPr>
                  <a:cxnSpLocks/>
                  <a:stCxn id="86" idx="0"/>
                </p:cNvCxnSpPr>
                <p:nvPr/>
              </p:nvCxnSpPr>
              <p:spPr>
                <a:xfrm flipV="1">
                  <a:off x="4232698" y="1763788"/>
                  <a:ext cx="0" cy="477423"/>
                </a:xfrm>
                <a:prstGeom prst="straightConnector1">
                  <a:avLst/>
                </a:prstGeom>
                <a:ln w="12700">
                  <a:solidFill>
                    <a:srgbClr val="0000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>
                  <a:extLst>
                    <a:ext uri="{FF2B5EF4-FFF2-40B4-BE49-F238E27FC236}">
                      <a16:creationId xmlns:a16="http://schemas.microsoft.com/office/drawing/2014/main" id="{C5AD3449-338D-44F6-185B-46A0091C03A5}"/>
                    </a:ext>
                  </a:extLst>
                </p:cNvPr>
                <p:cNvCxnSpPr>
                  <a:cxnSpLocks/>
                  <a:stCxn id="86" idx="6"/>
                </p:cNvCxnSpPr>
                <p:nvPr/>
              </p:nvCxnSpPr>
              <p:spPr>
                <a:xfrm>
                  <a:off x="4255558" y="2264071"/>
                  <a:ext cx="515299" cy="0"/>
                </a:xfrm>
                <a:prstGeom prst="straightConnector1">
                  <a:avLst/>
                </a:prstGeom>
                <a:ln w="12700">
                  <a:solidFill>
                    <a:srgbClr val="0000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>
                  <a:extLst>
                    <a:ext uri="{FF2B5EF4-FFF2-40B4-BE49-F238E27FC236}">
                      <a16:creationId xmlns:a16="http://schemas.microsoft.com/office/drawing/2014/main" id="{FE7894E1-84AA-1C9A-736D-EA443336C22E}"/>
                    </a:ext>
                  </a:extLst>
                </p:cNvPr>
                <p:cNvCxnSpPr>
                  <a:cxnSpLocks/>
                  <a:stCxn id="86" idx="5"/>
                </p:cNvCxnSpPr>
                <p:nvPr/>
              </p:nvCxnSpPr>
              <p:spPr>
                <a:xfrm flipH="1" flipV="1">
                  <a:off x="3850262" y="1933646"/>
                  <a:ext cx="398600" cy="346589"/>
                </a:xfrm>
                <a:prstGeom prst="straightConnector1">
                  <a:avLst/>
                </a:prstGeom>
                <a:ln w="12700">
                  <a:solidFill>
                    <a:srgbClr val="0000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F47E73D7-E328-52B1-F48A-DF45DABBDDE6}"/>
                    </a:ext>
                  </a:extLst>
                </p:cNvPr>
                <p:cNvCxnSpPr>
                  <a:cxnSpLocks/>
                  <a:stCxn id="86" idx="3"/>
                </p:cNvCxnSpPr>
                <p:nvPr/>
              </p:nvCxnSpPr>
              <p:spPr>
                <a:xfrm flipH="1">
                  <a:off x="3758039" y="2280235"/>
                  <a:ext cx="458495" cy="353285"/>
                </a:xfrm>
                <a:prstGeom prst="straightConnector1">
                  <a:avLst/>
                </a:prstGeom>
                <a:ln w="12700">
                  <a:solidFill>
                    <a:srgbClr val="0000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B8D09D40-2C9A-3803-67FA-8113D86D74E1}"/>
                    </a:ext>
                  </a:extLst>
                </p:cNvPr>
                <p:cNvSpPr/>
                <p:nvPr/>
              </p:nvSpPr>
              <p:spPr>
                <a:xfrm>
                  <a:off x="1740362" y="1280886"/>
                  <a:ext cx="3199931" cy="146304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b="1" dirty="0">
                    <a:solidFill>
                      <a:schemeClr val="tx1"/>
                    </a:solidFill>
                  </a:endParaRP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2" name="TextBox 91">
                      <a:extLst>
                        <a:ext uri="{FF2B5EF4-FFF2-40B4-BE49-F238E27FC236}">
                          <a16:creationId xmlns:a16="http://schemas.microsoft.com/office/drawing/2014/main" id="{79B64EE2-7CEB-2DF1-CD2D-BB57B663648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63454" y="1229549"/>
                      <a:ext cx="506320" cy="46259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094A9FF2-2766-CE02-CFAE-D002681A7912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63454" y="1229549"/>
                      <a:ext cx="506320" cy="462596"/>
                    </a:xfrm>
                    <a:prstGeom prst="rect">
                      <a:avLst/>
                    </a:prstGeom>
                    <a:blipFill>
                      <a:blip r:embed="rId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AE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3" name="TextBox 92">
                      <a:extLst>
                        <a:ext uri="{FF2B5EF4-FFF2-40B4-BE49-F238E27FC236}">
                          <a16:creationId xmlns:a16="http://schemas.microsoft.com/office/drawing/2014/main" id="{6B631356-7209-A7D8-3EAE-DC5A199163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3915" y="1235498"/>
                      <a:ext cx="613829" cy="46259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𝑑𝑡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2400" dirty="0"/>
                    </a:p>
                  </p:txBody>
                </p:sp>
              </mc:Choice>
              <mc:Fallback xmlns=""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BA710A36-424B-ECAA-A41F-261939B8123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993915" y="1235498"/>
                      <a:ext cx="613829" cy="46259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b="-1639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AE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4" name="TextBox 93">
                      <a:extLst>
                        <a:ext uri="{FF2B5EF4-FFF2-40B4-BE49-F238E27FC236}">
                          <a16:creationId xmlns:a16="http://schemas.microsoft.com/office/drawing/2014/main" id="{3C96644A-B194-F6D8-2934-7CC5B08832D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11349" y="1913262"/>
                      <a:ext cx="708847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sz="36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</m:oMath>
                      </a14:m>
                      <a:r>
                        <a:rPr lang="en-US" sz="3600" b="1" dirty="0"/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01" name="TextBox 100">
                      <a:extLst>
                        <a:ext uri="{FF2B5EF4-FFF2-40B4-BE49-F238E27FC236}">
                          <a16:creationId xmlns:a16="http://schemas.microsoft.com/office/drawing/2014/main" id="{73EED4C2-C232-2E3A-7B7F-EF4D03344FA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11349" y="1913262"/>
                      <a:ext cx="708847" cy="646331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F5542ACF-178F-F530-DD46-029409F0ED8E}"/>
                    </a:ext>
                  </a:extLst>
                </p:cNvPr>
                <p:cNvSpPr txBox="1"/>
                <p:nvPr/>
              </p:nvSpPr>
              <p:spPr>
                <a:xfrm>
                  <a:off x="1548009" y="748656"/>
                  <a:ext cx="3537440" cy="49123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b="1" dirty="0">
                      <a:latin typeface="+mj-lt"/>
                      <a:cs typeface="Times New Roman" panose="02020603050405020304" pitchFamily="18" charset="0"/>
                    </a:rPr>
                    <a:t>High Dimensional Prior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6" name="TextBox 95">
                      <a:extLst>
                        <a:ext uri="{FF2B5EF4-FFF2-40B4-BE49-F238E27FC236}">
                          <a16:creationId xmlns:a16="http://schemas.microsoft.com/office/drawing/2014/main" id="{94A7F08E-FF99-C1E8-0118-2F300C8D4664}"/>
                        </a:ext>
                      </a:extLst>
                    </p:cNvPr>
                    <p:cNvSpPr txBox="1"/>
                    <p:nvPr/>
                  </p:nvSpPr>
                  <p:spPr>
                    <a:xfrm rot="19736948">
                      <a:off x="4067322" y="2161283"/>
                      <a:ext cx="532518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sz="2400" b="1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</m:oMath>
                      </a14:m>
                      <a:r>
                        <a:rPr lang="en-US" sz="2400" b="1" dirty="0">
                          <a:solidFill>
                            <a:srgbClr val="0000FF"/>
                          </a:solidFill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12" name="TextBox 111">
                      <a:extLst>
                        <a:ext uri="{FF2B5EF4-FFF2-40B4-BE49-F238E27FC236}">
                          <a16:creationId xmlns:a16="http://schemas.microsoft.com/office/drawing/2014/main" id="{95522F16-9507-0A48-6EEC-FEDA9379F93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19736948">
                      <a:off x="4067322" y="2161283"/>
                      <a:ext cx="532518" cy="461665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7" name="TextBox 96">
                      <a:extLst>
                        <a:ext uri="{FF2B5EF4-FFF2-40B4-BE49-F238E27FC236}">
                          <a16:creationId xmlns:a16="http://schemas.microsoft.com/office/drawing/2014/main" id="{9DE76E12-C886-4BF1-97FD-39B554AA7824}"/>
                        </a:ext>
                      </a:extLst>
                    </p:cNvPr>
                    <p:cNvSpPr txBox="1"/>
                    <p:nvPr/>
                  </p:nvSpPr>
                  <p:spPr>
                    <a:xfrm rot="19736948">
                      <a:off x="2244365" y="2157449"/>
                      <a:ext cx="532518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n-US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</m:t>
                          </m:r>
                        </m:oMath>
                      </a14:m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13" name="TextBox 112">
                      <a:extLst>
                        <a:ext uri="{FF2B5EF4-FFF2-40B4-BE49-F238E27FC236}">
                          <a16:creationId xmlns:a16="http://schemas.microsoft.com/office/drawing/2014/main" id="{6FCB61A3-32DE-CA71-0AF3-8C7988713E8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19736948">
                      <a:off x="2244365" y="2157449"/>
                      <a:ext cx="532518" cy="461665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5E6360E-8BF0-3FC4-22DF-F927A0AE45A0}"/>
                  </a:ext>
                </a:extLst>
              </p:cNvPr>
              <p:cNvGrpSpPr/>
              <p:nvPr/>
            </p:nvGrpSpPr>
            <p:grpSpPr>
              <a:xfrm>
                <a:off x="8656510" y="1212037"/>
                <a:ext cx="3242624" cy="1408152"/>
                <a:chOff x="8572233" y="1245581"/>
                <a:chExt cx="3199931" cy="1498345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7D5DCFE4-938B-B611-5604-335F2A45F76A}"/>
                    </a:ext>
                  </a:extLst>
                </p:cNvPr>
                <p:cNvSpPr/>
                <p:nvPr/>
              </p:nvSpPr>
              <p:spPr>
                <a:xfrm>
                  <a:off x="8572233" y="1280886"/>
                  <a:ext cx="3199931" cy="1463040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3BC39158-2DE2-199E-A020-9D34B6F42E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24900" y="2559593"/>
                  <a:ext cx="2628900" cy="0"/>
                </a:xfrm>
                <a:prstGeom prst="straightConnector1">
                  <a:avLst/>
                </a:prstGeom>
                <a:ln w="25400">
                  <a:solidFill>
                    <a:srgbClr val="00B050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5CC0B584-ED88-5322-22F2-A73529A997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819590" y="1487268"/>
                  <a:ext cx="0" cy="1156787"/>
                </a:xfrm>
                <a:prstGeom prst="straightConnector1">
                  <a:avLst/>
                </a:prstGeom>
                <a:ln w="25400">
                  <a:solidFill>
                    <a:srgbClr val="00B050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3E9172C-E3B2-C02F-D472-C934BF0E758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579891" y="1502916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1C18CF1A-C2E5-B9E2-AE0C-534B7F8D9DE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444602" y="1825559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F84C1CDB-8F62-6F85-5022-013C3E6C7D3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829972" y="1772042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8D8F30F2-008C-81AA-253D-97150241D3D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936284" y="1903486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04411B0F-5606-FC72-67EC-0CF0834F6AE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222829" y="2254721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667EC9A7-1DC9-D650-4B56-0B6E66A23F1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0627249" y="2106940"/>
                  <a:ext cx="182880" cy="18288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8" name="TextBox 77">
                      <a:extLst>
                        <a:ext uri="{FF2B5EF4-FFF2-40B4-BE49-F238E27FC236}">
                          <a16:creationId xmlns:a16="http://schemas.microsoft.com/office/drawing/2014/main" id="{3CD8BD9C-E960-AC83-CE8A-7C86F33F1C6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130450" y="1959458"/>
                      <a:ext cx="641714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28" name="TextBox 127">
                      <a:extLst>
                        <a:ext uri="{FF2B5EF4-FFF2-40B4-BE49-F238E27FC236}">
                          <a16:creationId xmlns:a16="http://schemas.microsoft.com/office/drawing/2014/main" id="{590452A0-3C25-C8A4-F885-63CBA6CF1AA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130450" y="1959458"/>
                      <a:ext cx="641714" cy="523220"/>
                    </a:xfrm>
                    <a:prstGeom prst="rect">
                      <a:avLst/>
                    </a:prstGeom>
                    <a:blipFill>
                      <a:blip r:embed="rId10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9" name="TextBox 78">
                      <a:extLst>
                        <a:ext uri="{FF2B5EF4-FFF2-40B4-BE49-F238E27FC236}">
                          <a16:creationId xmlns:a16="http://schemas.microsoft.com/office/drawing/2014/main" id="{D2189C84-E07C-3801-43BB-991CAD9A3DC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806990" y="1245581"/>
                      <a:ext cx="64998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29" name="TextBox 128">
                      <a:extLst>
                        <a:ext uri="{FF2B5EF4-FFF2-40B4-BE49-F238E27FC236}">
                          <a16:creationId xmlns:a16="http://schemas.microsoft.com/office/drawing/2014/main" id="{51A9A13D-E05D-1925-C171-50673C8D020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806990" y="1245581"/>
                      <a:ext cx="649985" cy="523220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Rectangle: Rounded Corners 22">
                    <a:extLst>
                      <a:ext uri="{FF2B5EF4-FFF2-40B4-BE49-F238E27FC236}">
                        <a16:creationId xmlns:a16="http://schemas.microsoft.com/office/drawing/2014/main" id="{6FB35AD2-B779-1FD6-2AF6-F142DADE6A77}"/>
                      </a:ext>
                    </a:extLst>
                  </p:cNvPr>
                  <p:cNvSpPr/>
                  <p:nvPr/>
                </p:nvSpPr>
                <p:spPr>
                  <a:xfrm>
                    <a:off x="125139" y="1493307"/>
                    <a:ext cx="926600" cy="859358"/>
                  </a:xfrm>
                  <a:prstGeom prst="roundRect">
                    <a:avLst/>
                  </a:prstGeom>
                  <a:solidFill>
                    <a:schemeClr val="accent5">
                      <a:lumMod val="40000"/>
                      <a:lumOff val="60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 xmlns:m="http://schemas.openxmlformats.org/officeDocument/2006/math">
                        <m:r>
                          <a:rPr lang="en-US" sz="44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oMath>
                    </a14:m>
                    <a:r>
                      <a:rPr lang="en-US" sz="4400" b="1" dirty="0">
                        <a:solidFill>
                          <a:schemeClr val="tx1"/>
                        </a:solidFill>
                      </a:rPr>
                      <a:t> </a:t>
                    </a:r>
                  </a:p>
                </p:txBody>
              </p:sp>
            </mc:Choice>
            <mc:Fallback xmlns="">
              <p:sp>
                <p:nvSpPr>
                  <p:cNvPr id="77" name="Rectangle: Rounded Corners 76">
                    <a:extLst>
                      <a:ext uri="{FF2B5EF4-FFF2-40B4-BE49-F238E27FC236}">
                        <a16:creationId xmlns:a16="http://schemas.microsoft.com/office/drawing/2014/main" id="{2130C906-C26F-0621-7B45-9837023238E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5139" y="1493307"/>
                    <a:ext cx="926600" cy="859358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 w="25400">
                    <a:solidFill>
                      <a:schemeClr val="tx1"/>
                    </a:solidFill>
                  </a:ln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1A3E2B58-30BC-EDE1-225D-7E518E9CF1C0}"/>
              </a:ext>
            </a:extLst>
          </p:cNvPr>
          <p:cNvGrpSpPr/>
          <p:nvPr/>
        </p:nvGrpSpPr>
        <p:grpSpPr>
          <a:xfrm>
            <a:off x="130458" y="2620190"/>
            <a:ext cx="11875128" cy="2295940"/>
            <a:chOff x="130458" y="2620190"/>
            <a:chExt cx="11875128" cy="2295940"/>
          </a:xfrm>
        </p:grpSpPr>
        <p:cxnSp>
          <p:nvCxnSpPr>
            <p:cNvPr id="138" name="Connector: Elbow 137">
              <a:extLst>
                <a:ext uri="{FF2B5EF4-FFF2-40B4-BE49-F238E27FC236}">
                  <a16:creationId xmlns:a16="http://schemas.microsoft.com/office/drawing/2014/main" id="{9E01F161-E4CB-2E44-5019-C11E5B7471C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390342" y="305138"/>
              <a:ext cx="572428" cy="5202532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1A83C77F-9024-C346-1ABD-8E91D0E84EA7}"/>
                </a:ext>
              </a:extLst>
            </p:cNvPr>
            <p:cNvSpPr/>
            <p:nvPr/>
          </p:nvSpPr>
          <p:spPr>
            <a:xfrm>
              <a:off x="2304452" y="3366887"/>
              <a:ext cx="2409159" cy="1374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Parametric </a:t>
              </a:r>
            </a:p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Mean Function</a:t>
              </a: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15B5F9FE-51E7-F9C4-4F80-D3C8E6BF5B10}"/>
                </a:ext>
              </a:extLst>
            </p:cNvPr>
            <p:cNvSpPr/>
            <p:nvPr/>
          </p:nvSpPr>
          <p:spPr>
            <a:xfrm>
              <a:off x="5436968" y="3366887"/>
              <a:ext cx="2409159" cy="1374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Parametric </a:t>
              </a:r>
            </a:p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rPr>
                <a:t>Kernel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C3570781-8DA7-C6FB-1383-1273FAAAC1FA}"/>
                    </a:ext>
                  </a:extLst>
                </p:cNvPr>
                <p:cNvSpPr/>
                <p:nvPr/>
              </p:nvSpPr>
              <p:spPr>
                <a:xfrm>
                  <a:off x="130458" y="3624695"/>
                  <a:ext cx="926600" cy="859358"/>
                </a:xfrm>
                <a:prstGeom prst="round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sz="4400" b="1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𝒙</m:t>
                      </m:r>
                    </m:oMath>
                  </a14:m>
                  <a:r>
                    <a:rPr lang="en-US" sz="4400" b="1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141" name="Rectangle: Rounded Corners 140">
                  <a:extLst>
                    <a:ext uri="{FF2B5EF4-FFF2-40B4-BE49-F238E27FC236}">
                      <a16:creationId xmlns:a16="http://schemas.microsoft.com/office/drawing/2014/main" id="{C3570781-8DA7-C6FB-1383-1273FAAAC1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0458" y="3624695"/>
                  <a:ext cx="926600" cy="859358"/>
                </a:xfrm>
                <a:prstGeom prst="round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 w="254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23A97252-8E17-663F-205B-3D057DC355A1}"/>
                    </a:ext>
                  </a:extLst>
                </p:cNvPr>
                <p:cNvSpPr/>
                <p:nvPr/>
              </p:nvSpPr>
              <p:spPr>
                <a:xfrm>
                  <a:off x="9090556" y="3624695"/>
                  <a:ext cx="2915030" cy="859358"/>
                </a:xfrm>
                <a:prstGeom prst="round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sz="4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4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d>
                        <m:dPr>
                          <m:ctrlP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44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sz="44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a14:m>
                  <a:r>
                    <a:rPr lang="en-US" sz="4400" b="1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142" name="Rectangle: Rounded Corners 141">
                  <a:extLst>
                    <a:ext uri="{FF2B5EF4-FFF2-40B4-BE49-F238E27FC236}">
                      <a16:creationId xmlns:a16="http://schemas.microsoft.com/office/drawing/2014/main" id="{23A97252-8E17-663F-205B-3D057DC355A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90556" y="3624695"/>
                  <a:ext cx="2915030" cy="859358"/>
                </a:xfrm>
                <a:prstGeom prst="round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 w="2540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B576C813-69D3-80A3-A83B-C9CC2FD87CD5}"/>
                </a:ext>
              </a:extLst>
            </p:cNvPr>
            <p:cNvCxnSpPr>
              <a:cxnSpLocks/>
              <a:stCxn id="141" idx="3"/>
              <a:endCxn id="145" idx="1"/>
            </p:cNvCxnSpPr>
            <p:nvPr/>
          </p:nvCxnSpPr>
          <p:spPr>
            <a:xfrm>
              <a:off x="1057058" y="4054374"/>
              <a:ext cx="102988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A915B656-9484-2983-6003-38FD6C7164C5}"/>
                </a:ext>
              </a:extLst>
            </p:cNvPr>
            <p:cNvCxnSpPr>
              <a:cxnSpLocks/>
              <a:stCxn id="145" idx="3"/>
              <a:endCxn id="142" idx="1"/>
            </p:cNvCxnSpPr>
            <p:nvPr/>
          </p:nvCxnSpPr>
          <p:spPr>
            <a:xfrm>
              <a:off x="8063635" y="4054374"/>
              <a:ext cx="102692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0F41ECAD-7A9B-44C1-3F52-70F8F6D6EFD9}"/>
                </a:ext>
              </a:extLst>
            </p:cNvPr>
            <p:cNvSpPr/>
            <p:nvPr/>
          </p:nvSpPr>
          <p:spPr>
            <a:xfrm>
              <a:off x="2086944" y="3192617"/>
              <a:ext cx="5976691" cy="17235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727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DFD16A-070B-4B78-A86F-8B3A6EC7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BAFE9-F378-4377-AB1F-087AF3B108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Multi-fidelity modeling with LMGP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BB27E4-CDAA-44F4-B184-0653424A5413}"/>
              </a:ext>
            </a:extLst>
          </p:cNvPr>
          <p:cNvSpPr txBox="1"/>
          <p:nvPr/>
        </p:nvSpPr>
        <p:spPr>
          <a:xfrm>
            <a:off x="706794" y="778352"/>
            <a:ext cx="10123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Augment Inputs with Data Source Index </a:t>
            </a:r>
            <a:r>
              <a:rPr lang="en-US" sz="2400" dirty="0"/>
              <a:t>(assuming 4 sources)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BA3E67-F9C9-4382-B762-234CE8A82BB4}"/>
              </a:ext>
            </a:extLst>
          </p:cNvPr>
          <p:cNvSpPr txBox="1"/>
          <p:nvPr/>
        </p:nvSpPr>
        <p:spPr>
          <a:xfrm>
            <a:off x="6181702" y="1335996"/>
            <a:ext cx="4531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Fit LMGP to the </a:t>
            </a:r>
            <a:r>
              <a:rPr lang="en-US" sz="2400" b="1" dirty="0">
                <a:solidFill>
                  <a:srgbClr val="FF0000"/>
                </a:solidFill>
              </a:rPr>
              <a:t>ALL</a:t>
            </a:r>
            <a:r>
              <a:rPr lang="en-US" sz="2400" b="1" dirty="0"/>
              <a:t>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D6F73B9-AC52-4B11-9E0F-7B263EB9C09D}"/>
                  </a:ext>
                </a:extLst>
              </p:cNvPr>
              <p:cNvSpPr txBox="1"/>
              <p:nvPr/>
            </p:nvSpPr>
            <p:spPr>
              <a:xfrm>
                <a:off x="5741697" y="2213487"/>
                <a:ext cx="60730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D6F73B9-AC52-4B11-9E0F-7B263EB9C0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1697" y="2213487"/>
                <a:ext cx="60730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B7F1009-BA63-4EE8-BE0E-2342CAF27DEA}"/>
                  </a:ext>
                </a:extLst>
              </p:cNvPr>
              <p:cNvSpPr txBox="1"/>
              <p:nvPr/>
            </p:nvSpPr>
            <p:spPr>
              <a:xfrm>
                <a:off x="8758810" y="2213488"/>
                <a:ext cx="56405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, </m:t>
                      </m:r>
                      <m:acc>
                        <m:accPr>
                          <m:chr m:val="̂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B7F1009-BA63-4EE8-BE0E-2342CAF27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8810" y="2213488"/>
                <a:ext cx="564052" cy="461665"/>
              </a:xfrm>
              <a:prstGeom prst="rect">
                <a:avLst/>
              </a:prstGeom>
              <a:blipFill>
                <a:blip r:embed="rId4"/>
                <a:stretch>
                  <a:fillRect l="-3261" t="-1316" r="-64130" b="-1315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6835731-4B5B-4F62-9770-2A934886396C}"/>
              </a:ext>
            </a:extLst>
          </p:cNvPr>
          <p:cNvSpPr/>
          <p:nvPr/>
        </p:nvSpPr>
        <p:spPr>
          <a:xfrm>
            <a:off x="6876711" y="2030540"/>
            <a:ext cx="1346886" cy="827565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LMGP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48D98D4-BBD9-429A-ACE6-D64344A8FB9D}"/>
              </a:ext>
            </a:extLst>
          </p:cNvPr>
          <p:cNvCxnSpPr>
            <a:cxnSpLocks/>
            <a:stCxn id="16" idx="3"/>
            <a:endCxn id="13" idx="1"/>
          </p:cNvCxnSpPr>
          <p:nvPr/>
        </p:nvCxnSpPr>
        <p:spPr>
          <a:xfrm flipV="1">
            <a:off x="8223597" y="2444321"/>
            <a:ext cx="535213" cy="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83B665A8-9B22-42C2-8A14-BD1E85E298CC}"/>
              </a:ext>
            </a:extLst>
          </p:cNvPr>
          <p:cNvSpPr/>
          <p:nvPr/>
        </p:nvSpPr>
        <p:spPr>
          <a:xfrm>
            <a:off x="102608" y="797453"/>
            <a:ext cx="457200" cy="4572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D0F15C7-ED58-405C-ABEF-7ACBA9C236D9}"/>
              </a:ext>
            </a:extLst>
          </p:cNvPr>
          <p:cNvSpPr/>
          <p:nvPr/>
        </p:nvSpPr>
        <p:spPr>
          <a:xfrm>
            <a:off x="5724502" y="1357383"/>
            <a:ext cx="457200" cy="4572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7E502D-0B84-4148-9816-D4670590AAC3}"/>
              </a:ext>
            </a:extLst>
          </p:cNvPr>
          <p:cNvSpPr txBox="1"/>
          <p:nvPr/>
        </p:nvSpPr>
        <p:spPr>
          <a:xfrm>
            <a:off x="2574435" y="6189420"/>
            <a:ext cx="96175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rgbClr val="002060"/>
                </a:solidFill>
              </a:rPr>
              <a:t>Eweis-Labolle, J. T., </a:t>
            </a:r>
            <a:r>
              <a:rPr lang="en-US" sz="1400" dirty="0" err="1">
                <a:solidFill>
                  <a:srgbClr val="002060"/>
                </a:solidFill>
              </a:rPr>
              <a:t>Oune</a:t>
            </a:r>
            <a:r>
              <a:rPr lang="en-US" sz="1400" dirty="0">
                <a:solidFill>
                  <a:srgbClr val="002060"/>
                </a:solidFill>
              </a:rPr>
              <a:t>, N. &amp; Bostanabad, R. Data Fusion With Latent Map Gaussian Processes. Journal of Mechanical Design 144, 1-41.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E7AC36-5B9A-197E-C07D-E9A4D4EC1588}"/>
              </a:ext>
            </a:extLst>
          </p:cNvPr>
          <p:cNvCxnSpPr>
            <a:cxnSpLocks/>
          </p:cNvCxnSpPr>
          <p:nvPr/>
        </p:nvCxnSpPr>
        <p:spPr>
          <a:xfrm>
            <a:off x="6348998" y="2422508"/>
            <a:ext cx="527713" cy="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7771023D-39A8-2F74-3D75-18528A0AC829}"/>
              </a:ext>
            </a:extLst>
          </p:cNvPr>
          <p:cNvGrpSpPr/>
          <p:nvPr/>
        </p:nvGrpSpPr>
        <p:grpSpPr>
          <a:xfrm>
            <a:off x="-177817" y="1335996"/>
            <a:ext cx="3691849" cy="2696072"/>
            <a:chOff x="-177817" y="1335996"/>
            <a:chExt cx="3691849" cy="269607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50FE97C-CC02-3AF2-57D0-B1C0858D80DD}"/>
                </a:ext>
              </a:extLst>
            </p:cNvPr>
            <p:cNvGrpSpPr/>
            <p:nvPr/>
          </p:nvGrpSpPr>
          <p:grpSpPr>
            <a:xfrm>
              <a:off x="-177817" y="1335996"/>
              <a:ext cx="3691849" cy="2077878"/>
              <a:chOff x="615636" y="1698724"/>
              <a:chExt cx="3691849" cy="207787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0D309301-F3E5-4313-ABB0-2C44E31536B2}"/>
                      </a:ext>
                    </a:extLst>
                  </p:cNvPr>
                  <p:cNvSpPr txBox="1"/>
                  <p:nvPr/>
                </p:nvSpPr>
                <p:spPr>
                  <a:xfrm>
                    <a:off x="615636" y="1708321"/>
                    <a:ext cx="1217262" cy="51982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0D309301-F3E5-4313-ABB0-2C44E31536B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5636" y="1708321"/>
                    <a:ext cx="1217262" cy="51982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DE12B649-25C2-4876-8141-76386D56DC9B}"/>
                  </a:ext>
                </a:extLst>
              </p:cNvPr>
              <p:cNvSpPr/>
              <p:nvPr/>
            </p:nvSpPr>
            <p:spPr>
              <a:xfrm>
                <a:off x="1826145" y="1777895"/>
                <a:ext cx="637224" cy="313962"/>
              </a:xfrm>
              <a:prstGeom prst="rightArrow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E1B1406E-7B6B-4ADE-A5E2-745F54833421}"/>
                      </a:ext>
                    </a:extLst>
                  </p:cNvPr>
                  <p:cNvSpPr txBox="1"/>
                  <p:nvPr/>
                </p:nvSpPr>
                <p:spPr>
                  <a:xfrm>
                    <a:off x="2228060" y="1698724"/>
                    <a:ext cx="2035512" cy="48167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sz="24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i="1">
                                                <a:latin typeface="Cambria Math" panose="02040503050406030204" pitchFamily="18" charset="0"/>
                                              </a:rPr>
                                              <m:t>𝑙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i="1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</m:e>
                                  <m:e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</m:mr>
                              </m:m>
                            </m:e>
                          </m:d>
                        </m:oMath>
                      </m:oMathPara>
                    </a14:m>
                    <a:endParaRPr lang="en-US" sz="2400" b="1" dirty="0"/>
                  </a:p>
                </p:txBody>
              </p:sp>
            </mc:Choice>
            <mc:Fallback xmlns=""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E1B1406E-7B6B-4ADE-A5E2-745F5483342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228060" y="1698724"/>
                    <a:ext cx="2035512" cy="481670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b="-1266"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94AA098C-9558-48F1-BAB4-C770FBC141AE}"/>
                      </a:ext>
                    </a:extLst>
                  </p:cNvPr>
                  <p:cNvSpPr txBox="1"/>
                  <p:nvPr/>
                </p:nvSpPr>
                <p:spPr>
                  <a:xfrm>
                    <a:off x="615636" y="2249294"/>
                    <a:ext cx="1217262" cy="5343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oMath>
                      </m:oMathPara>
                    </a14:m>
                    <a:endParaRPr lang="en-US" sz="2400" b="1" dirty="0"/>
                  </a:p>
                </p:txBody>
              </p:sp>
            </mc:Choice>
            <mc:Fallback xmlns="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94AA098C-9558-48F1-BAB4-C770FBC141A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5636" y="2249294"/>
                    <a:ext cx="1217262" cy="534377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" name="Arrow: Right 13">
                <a:extLst>
                  <a:ext uri="{FF2B5EF4-FFF2-40B4-BE49-F238E27FC236}">
                    <a16:creationId xmlns:a16="http://schemas.microsoft.com/office/drawing/2014/main" id="{B65B9A35-857B-455D-BF26-594C5F9D31FF}"/>
                  </a:ext>
                </a:extLst>
              </p:cNvPr>
              <p:cNvSpPr/>
              <p:nvPr/>
            </p:nvSpPr>
            <p:spPr>
              <a:xfrm>
                <a:off x="1832898" y="2374129"/>
                <a:ext cx="637224" cy="313962"/>
              </a:xfrm>
              <a:prstGeom prst="rightArrow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17ED5F0E-BD7E-44D0-B3C8-D4A2818525CD}"/>
                      </a:ext>
                    </a:extLst>
                  </p:cNvPr>
                  <p:cNvSpPr txBox="1"/>
                  <p:nvPr/>
                </p:nvSpPr>
                <p:spPr>
                  <a:xfrm>
                    <a:off x="615636" y="2885717"/>
                    <a:ext cx="1217262" cy="89088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d>
                        </m:oMath>
                      </m:oMathPara>
                    </a14:m>
                    <a:endParaRPr lang="en-US" sz="2400" b="1" dirty="0"/>
                  </a:p>
                  <a:p>
                    <a:endParaRPr lang="en-US" sz="2400" b="1" dirty="0"/>
                  </a:p>
                </p:txBody>
              </p:sp>
            </mc:Choice>
            <mc:Fallback xmlns=""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17ED5F0E-BD7E-44D0-B3C8-D4A2818525C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5636" y="2885717"/>
                    <a:ext cx="1217262" cy="890885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9C215757-76ED-303F-17C5-6E3BB096DCFC}"/>
                  </a:ext>
                </a:extLst>
              </p:cNvPr>
              <p:cNvSpPr/>
              <p:nvPr/>
            </p:nvSpPr>
            <p:spPr>
              <a:xfrm>
                <a:off x="1821515" y="2937958"/>
                <a:ext cx="637224" cy="313962"/>
              </a:xfrm>
              <a:prstGeom prst="rightArrow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E2E303B1-9619-03A6-CE8A-CBCDE8386BA7}"/>
                      </a:ext>
                    </a:extLst>
                  </p:cNvPr>
                  <p:cNvSpPr txBox="1"/>
                  <p:nvPr/>
                </p:nvSpPr>
                <p:spPr>
                  <a:xfrm>
                    <a:off x="2271973" y="2846409"/>
                    <a:ext cx="2035512" cy="85273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sSub>
                                          <m:sSubPr>
                                            <m:ctrlPr>
                                              <a:rPr lang="en-US" sz="24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𝑙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sub>
                                    </m:sSub>
                                  </m:e>
                                  <m:e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en-US" sz="2400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e>
                                </m:mr>
                              </m:m>
                            </m:e>
                          </m:d>
                        </m:oMath>
                      </m:oMathPara>
                    </a14:m>
                    <a:endParaRPr lang="en-US" sz="2400" b="1" dirty="0"/>
                  </a:p>
                  <a:p>
                    <a:endParaRPr lang="en-US" sz="2400" b="1" dirty="0"/>
                  </a:p>
                </p:txBody>
              </p:sp>
            </mc:Choice>
            <mc:Fallback xmlns="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E2E303B1-9619-03A6-CE8A-CBCDE8386BA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271973" y="2846409"/>
                    <a:ext cx="2035512" cy="85273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CA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3E96A6D-2AEF-FA0C-8F42-4AFD719BE31D}"/>
                    </a:ext>
                  </a:extLst>
                </p:cNvPr>
                <p:cNvSpPr txBox="1"/>
                <p:nvPr/>
              </p:nvSpPr>
              <p:spPr>
                <a:xfrm>
                  <a:off x="1448660" y="1926037"/>
                  <a:ext cx="2035512" cy="4816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2400" b="1" dirty="0"/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3E96A6D-2AEF-FA0C-8F42-4AFD719BE3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8660" y="1926037"/>
                  <a:ext cx="2035512" cy="481670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F542423-BF95-9113-1DD3-54B5DC120C6B}"/>
                    </a:ext>
                  </a:extLst>
                </p:cNvPr>
                <p:cNvSpPr txBox="1"/>
                <p:nvPr/>
              </p:nvSpPr>
              <p:spPr>
                <a:xfrm>
                  <a:off x="-177817" y="2522989"/>
                  <a:ext cx="1217262" cy="5343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2400" b="1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F542423-BF95-9113-1DD3-54B5DC120C6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177817" y="2522989"/>
                  <a:ext cx="1217262" cy="53437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42E30E6B-2F2A-FC1F-77CE-BFE19A88ABFD}"/>
                    </a:ext>
                  </a:extLst>
                </p:cNvPr>
                <p:cNvSpPr txBox="1"/>
                <p:nvPr/>
              </p:nvSpPr>
              <p:spPr>
                <a:xfrm>
                  <a:off x="-177817" y="3101939"/>
                  <a:ext cx="1217262" cy="5343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2400" b="1" dirty="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42E30E6B-2F2A-FC1F-77CE-BFE19A88ABF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177817" y="3101939"/>
                  <a:ext cx="1217262" cy="53437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77C68623-86B8-ADC1-48C6-B25E1A8B1DE0}"/>
                </a:ext>
              </a:extLst>
            </p:cNvPr>
            <p:cNvSpPr/>
            <p:nvPr/>
          </p:nvSpPr>
          <p:spPr>
            <a:xfrm>
              <a:off x="1023842" y="3278248"/>
              <a:ext cx="637224" cy="313962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CF1EAA1-F61E-A6E2-0991-4955EAE6310F}"/>
                    </a:ext>
                  </a:extLst>
                </p:cNvPr>
                <p:cNvSpPr txBox="1"/>
                <p:nvPr/>
              </p:nvSpPr>
              <p:spPr>
                <a:xfrm>
                  <a:off x="1448660" y="3153558"/>
                  <a:ext cx="2035512" cy="8785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𝟒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2400" b="1" dirty="0"/>
                </a:p>
                <a:p>
                  <a:endParaRPr lang="en-US" sz="2400" b="1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CF1EAA1-F61E-A6E2-0991-4955EAE6310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8660" y="3153558"/>
                  <a:ext cx="2035512" cy="87851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301FDC6-3295-61BC-3DC8-785F7A726868}"/>
              </a:ext>
            </a:extLst>
          </p:cNvPr>
          <p:cNvSpPr txBox="1"/>
          <p:nvPr/>
        </p:nvSpPr>
        <p:spPr>
          <a:xfrm>
            <a:off x="706794" y="4037162"/>
            <a:ext cx="4611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Concatenate Datasets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7415FDF-5A79-6522-4B77-2EFB0BC6FEB7}"/>
                  </a:ext>
                </a:extLst>
              </p:cNvPr>
              <p:cNvSpPr txBox="1"/>
              <p:nvPr/>
            </p:nvSpPr>
            <p:spPr>
              <a:xfrm>
                <a:off x="331208" y="4542677"/>
                <a:ext cx="3667512" cy="1672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  <m:e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lang="en-US" sz="2400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𝟑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7415FDF-5A79-6522-4B77-2EFB0BC6FE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208" y="4542677"/>
                <a:ext cx="3667512" cy="1672830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93B5001-4F69-EC3B-1F4A-6A65DD0E25E0}"/>
                  </a:ext>
                </a:extLst>
              </p:cNvPr>
              <p:cNvSpPr txBox="1"/>
              <p:nvPr/>
            </p:nvSpPr>
            <p:spPr>
              <a:xfrm>
                <a:off x="2860091" y="4594296"/>
                <a:ext cx="2002895" cy="14773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𝒚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sub>
                              </m:sSub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1" i="1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93B5001-4F69-EC3B-1F4A-6A65DD0E2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0091" y="4594296"/>
                <a:ext cx="2002895" cy="1477392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Oval 33">
            <a:extLst>
              <a:ext uri="{FF2B5EF4-FFF2-40B4-BE49-F238E27FC236}">
                <a16:creationId xmlns:a16="http://schemas.microsoft.com/office/drawing/2014/main" id="{7063825D-5401-E059-1623-FF5FDA24788D}"/>
              </a:ext>
            </a:extLst>
          </p:cNvPr>
          <p:cNvSpPr/>
          <p:nvPr/>
        </p:nvSpPr>
        <p:spPr>
          <a:xfrm>
            <a:off x="102608" y="4001103"/>
            <a:ext cx="457200" cy="4572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CF4FA0-893A-75B4-F1AC-71AF58D80FC5}"/>
              </a:ext>
            </a:extLst>
          </p:cNvPr>
          <p:cNvSpPr txBox="1"/>
          <p:nvPr/>
        </p:nvSpPr>
        <p:spPr>
          <a:xfrm>
            <a:off x="4862986" y="3495316"/>
            <a:ext cx="738226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Fuse any number of data</a:t>
            </a:r>
            <a:r>
              <a:rPr lang="en-AE" sz="2400" dirty="0"/>
              <a:t> sources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AE" sz="2400" dirty="0"/>
              <a:t>No assumptions on discrepancies of data sources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AE" sz="2400" dirty="0"/>
              <a:t>No assumption on the hierarchy of data sources</a:t>
            </a:r>
          </a:p>
        </p:txBody>
      </p:sp>
    </p:spTree>
    <p:extLst>
      <p:ext uri="{BB962C8B-B14F-4D97-AF65-F5344CB8AC3E}">
        <p14:creationId xmlns:p14="http://schemas.microsoft.com/office/powerpoint/2010/main" val="255680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9" grpId="0"/>
      <p:bldP spid="10" grpId="0"/>
      <p:bldP spid="13" grpId="0"/>
      <p:bldP spid="16" grpId="0" animBg="1"/>
      <p:bldP spid="37" grpId="0" animBg="1"/>
      <p:bldP spid="41" grpId="0" animBg="1"/>
      <p:bldP spid="15" grpId="0"/>
      <p:bldP spid="31" grpId="0"/>
      <p:bldP spid="33" grpId="0"/>
      <p:bldP spid="34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42CFC0-3AFD-7FD4-6191-12A31BA5F722}"/>
              </a:ext>
            </a:extLst>
          </p:cNvPr>
          <p:cNvSpPr txBox="1"/>
          <p:nvPr/>
        </p:nvSpPr>
        <p:spPr>
          <a:xfrm>
            <a:off x="2514337" y="6179143"/>
            <a:ext cx="96776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748A42-93D4-C68C-5C5F-60E61C7F9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EBA6E-A630-9D0C-7253-7E7043AACC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7B568-46E9-22B3-B0F0-AB9A5762313D}"/>
              </a:ext>
            </a:extLst>
          </p:cNvPr>
          <p:cNvSpPr txBox="1"/>
          <p:nvPr/>
        </p:nvSpPr>
        <p:spPr>
          <a:xfrm>
            <a:off x="158435" y="436328"/>
            <a:ext cx="11875129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/>
              <a:t>Multiple </a:t>
            </a:r>
            <a:r>
              <a:rPr lang="en-US" sz="2800" b="1" dirty="0"/>
              <a:t>coexisting</a:t>
            </a:r>
            <a:r>
              <a:rPr lang="en-US" sz="2800" dirty="0"/>
              <a:t> uncertainty sources: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(1)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Lack of high-fidelity data</a:t>
            </a:r>
            <a:r>
              <a:rPr lang="en-US" sz="2800" dirty="0"/>
              <a:t>	</a:t>
            </a:r>
            <a:r>
              <a:rPr lang="en-US" sz="2800" b="1" dirty="0">
                <a:solidFill>
                  <a:srgbClr val="FF0000"/>
                </a:solidFill>
              </a:rPr>
              <a:t>(2)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Stochastic nature of the data sources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(3) </a:t>
            </a:r>
            <a:r>
              <a:rPr lang="en-US" sz="2800" dirty="0">
                <a:solidFill>
                  <a:srgbClr val="00B050"/>
                </a:solidFill>
              </a:rPr>
              <a:t>Mixed feature space: Non-differentiable qualitative inputs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(4) </a:t>
            </a:r>
            <a:r>
              <a:rPr lang="en-US" sz="2800" dirty="0"/>
              <a:t>Bias of low-fidelity data: Convergence to incorrect optima</a:t>
            </a:r>
          </a:p>
        </p:txBody>
      </p:sp>
      <p:pic>
        <p:nvPicPr>
          <p:cNvPr id="7" name="Picture 6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A6989D90-FA6F-9EE1-1CC1-C30EC3A23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924" y="3044432"/>
            <a:ext cx="5415758" cy="3159192"/>
          </a:xfrm>
          <a:prstGeom prst="rect">
            <a:avLst/>
          </a:prstGeom>
        </p:spPr>
      </p:pic>
      <p:pic>
        <p:nvPicPr>
          <p:cNvPr id="8" name="Picture 7" descr="A picture containing diagram, line, plot&#10;&#10;Description automatically generated">
            <a:extLst>
              <a:ext uri="{FF2B5EF4-FFF2-40B4-BE49-F238E27FC236}">
                <a16:creationId xmlns:a16="http://schemas.microsoft.com/office/drawing/2014/main" id="{C837C60E-2B74-533B-9C22-22ACC8C33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70" y="3029197"/>
            <a:ext cx="5399907" cy="314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78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772C83-2AF9-18D4-7428-838FAE314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92920-6FA7-7C34-72DE-D5473AF785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developed acquisition function (AF)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5B77B3-E72A-81B6-6FA1-FFA815075B32}"/>
              </a:ext>
            </a:extLst>
          </p:cNvPr>
          <p:cNvSpPr txBox="1"/>
          <p:nvPr/>
        </p:nvSpPr>
        <p:spPr>
          <a:xfrm>
            <a:off x="48127" y="547964"/>
            <a:ext cx="11875128" cy="1381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dirty="0"/>
              <a:t>Our idea:</a:t>
            </a:r>
            <a:r>
              <a:rPr lang="en-US" sz="2400" dirty="0"/>
              <a:t> Expected utility of low- and high-fidelity data should be measured differently!</a:t>
            </a:r>
          </a:p>
          <a:p>
            <a:pPr algn="ctr">
              <a:lnSpc>
                <a:spcPct val="120000"/>
              </a:lnSpc>
            </a:pPr>
            <a:r>
              <a:rPr lang="en-US" sz="2400" dirty="0">
                <a:solidFill>
                  <a:srgbClr val="FF0000"/>
                </a:solidFill>
              </a:rPr>
              <a:t>Low-fidelity: Exploration</a:t>
            </a:r>
          </a:p>
          <a:p>
            <a:pPr algn="ctr">
              <a:lnSpc>
                <a:spcPct val="120000"/>
              </a:lnSpc>
            </a:pPr>
            <a:r>
              <a:rPr lang="en-US" sz="2400" dirty="0">
                <a:solidFill>
                  <a:srgbClr val="FF0000"/>
                </a:solidFill>
              </a:rPr>
              <a:t>High-fidelity: Exploitation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A849B-7578-CAF3-C638-A82041AF7A3E}"/>
              </a:ext>
            </a:extLst>
          </p:cNvPr>
          <p:cNvSpPr txBox="1"/>
          <p:nvPr/>
        </p:nvSpPr>
        <p:spPr>
          <a:xfrm>
            <a:off x="2522001" y="6186665"/>
            <a:ext cx="101068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C25C35-C20E-3F29-2DB9-535AE85CD450}"/>
              </a:ext>
            </a:extLst>
          </p:cNvPr>
          <p:cNvSpPr txBox="1"/>
          <p:nvPr/>
        </p:nvSpPr>
        <p:spPr>
          <a:xfrm>
            <a:off x="149138" y="1772538"/>
            <a:ext cx="11875128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Low-fidelity: </a:t>
            </a:r>
            <a:r>
              <a:rPr lang="en-US" sz="2400" dirty="0"/>
              <a:t>Use the exploration part of expected improvement (EI)</a:t>
            </a:r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b="1" dirty="0"/>
              <a:t>High-fidelity:</a:t>
            </a:r>
            <a:r>
              <a:rPr lang="en-US" sz="2400" dirty="0"/>
              <a:t> Use probability of improvement (PI)</a:t>
            </a:r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r>
              <a:rPr lang="en-US" sz="2400" b="1" dirty="0"/>
              <a:t>Final acquisition function (AF):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87CC74-FFD4-3EB5-4505-9B24717ADAA2}"/>
                  </a:ext>
                </a:extLst>
              </p:cNvPr>
              <p:cNvSpPr txBox="1"/>
              <p:nvPr/>
            </p:nvSpPr>
            <p:spPr>
              <a:xfrm>
                <a:off x="6279164" y="2259981"/>
                <a:ext cx="6362986" cy="7958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E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E" sz="2000" i="1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AE" sz="2000" i="1">
                              <a:latin typeface="Cambria Math" panose="02040503050406030204" pitchFamily="18" charset="0"/>
                            </a:rPr>
                            <m:t>𝐿𝐹</m:t>
                          </m:r>
                        </m:sub>
                      </m:sSub>
                      <m:d>
                        <m:dPr>
                          <m:ctrlPr>
                            <a:rPr lang="en-AE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E" sz="2000" b="1" i="1">
                              <a:latin typeface="Cambria Math" panose="02040503050406030204" pitchFamily="18" charset="0"/>
                            </a:rPr>
                            <m:t>𝒖</m:t>
                          </m:r>
                          <m:r>
                            <a:rPr lang="en-AE" sz="2000" b="0" i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AE" sz="2000" b="0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AE" sz="2000" b="0" i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AE" sz="20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E" sz="2000" b="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AE" sz="2000" b="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AE" sz="20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E" sz="2000" b="1" i="1">
                              <a:latin typeface="Cambria Math" panose="02040503050406030204" pitchFamily="18" charset="0"/>
                            </a:rPr>
                            <m:t>𝒖</m:t>
                          </m:r>
                        </m:e>
                      </m:d>
                      <m:r>
                        <a:rPr lang="en-AE" sz="2000" b="0" i="1"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en-AE" sz="20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E" sz="20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AE" sz="2000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AE" sz="2000" b="0" i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AE" sz="2000" b="0" i="0">
                                  <a:latin typeface="Cambria Math" panose="02040503050406030204" pitchFamily="18" charset="0"/>
                                </a:rPr>
                                <m:t>− </m:t>
                              </m:r>
                              <m:sSub>
                                <m:sSubPr>
                                  <m:ctrlPr>
                                    <a:rPr lang="en-AE" sz="2000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E" sz="2000" b="1" i="1">
                                      <a:latin typeface="Cambria Math" panose="02040503050406030204" pitchFamily="18" charset="0"/>
                                    </a:rPr>
                                    <m:t>𝒖</m:t>
                                  </m:r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lang="en-AE" sz="2000" b="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AE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AE" sz="2000" b="1" i="1">
                                      <a:latin typeface="Cambria Math" panose="02040503050406030204" pitchFamily="18" charset="0"/>
                                    </a:rPr>
                                    <m:t>𝒖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AE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87CC74-FFD4-3EB5-4505-9B24717ADA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9164" y="2259981"/>
                <a:ext cx="6362986" cy="7958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0FCAE2A-6E59-BD82-2DD5-8701C1C23D5C}"/>
                  </a:ext>
                </a:extLst>
              </p:cNvPr>
              <p:cNvSpPr/>
              <p:nvPr/>
            </p:nvSpPr>
            <p:spPr>
              <a:xfrm>
                <a:off x="7266039" y="3121671"/>
                <a:ext cx="4389235" cy="11266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E" sz="2000" i="1" kern="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𝛾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𝐻𝐹</m:t>
                          </m:r>
                        </m:sub>
                      </m:sSub>
                      <m:d>
                        <m:dPr>
                          <m:ctrlPr>
                            <a:rPr lang="en-AE" sz="2000" i="1" ker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𝒖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;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𝑙</m:t>
                          </m:r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(</m:t>
                      </m:r>
                      <m:f>
                        <m:fPr>
                          <m:ctrlPr>
                            <a:rPr lang="en-AE" sz="2000" i="1" ker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AE" sz="2000" i="1" ker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𝒖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Sup>
                            <m:sSubSupPr>
                              <m:ctrlPr>
                                <a:rPr lang="en-AE" sz="2000" i="1" ker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− 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∗</m:t>
                              </m:r>
                            </m:sup>
                          </m:sSubSup>
                        </m:num>
                        <m:den>
                          <m:sSub>
                            <m:sSubPr>
                              <m:ctrlPr>
                                <a:rPr lang="en-AE" sz="2000" i="1" ker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000" b="1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𝒖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0FCAE2A-6E59-BD82-2DD5-8701C1C23D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6039" y="3121671"/>
                <a:ext cx="4389235" cy="11266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6205A2A-5AFC-09F4-7BBC-BDD8126C9B47}"/>
                  </a:ext>
                </a:extLst>
              </p:cNvPr>
              <p:cNvSpPr txBox="1"/>
              <p:nvPr/>
            </p:nvSpPr>
            <p:spPr>
              <a:xfrm>
                <a:off x="2658274" y="4400176"/>
                <a:ext cx="7495898" cy="17727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650240" indent="-241935" algn="just" hangingPunct="0"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E" sz="2400" i="1" kern="0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  <m:t>𝛾</m:t>
                          </m:r>
                        </m:e>
                        <m:sub>
                          <m:sSub>
                            <m:sSubPr>
                              <m:ctrlPr>
                                <a:rPr lang="en-AE" sz="2400" i="1" ker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𝑀𝐹𝐵𝑂</m:t>
                              </m:r>
                            </m:e>
                            <m:sub>
                              <m:r>
                                <a:rPr lang="en-US" sz="2400" i="1" kern="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</a:rPr>
                                <m:t>𝛽</m:t>
                              </m:r>
                            </m:sub>
                          </m:sSub>
                        </m:sub>
                      </m:sSub>
                      <m:r>
                        <a:rPr lang="en-US" sz="2400" i="1" ker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(</m:t>
                      </m:r>
                      <m:r>
                        <a:rPr lang="en-US" sz="2400" b="1" i="1" ker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𝒖</m:t>
                      </m:r>
                      <m:r>
                        <a:rPr lang="en-US" sz="2400" i="1" ker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;</m:t>
                      </m:r>
                      <m:r>
                        <a:rPr lang="en-US" sz="2400" i="1" ker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𝑗</m:t>
                      </m:r>
                      <m:r>
                        <a:rPr lang="en-US" sz="2400" i="1" ker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en-AE" sz="2400" i="1" ker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AE" sz="2400" i="1" ker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AE" sz="2400" i="1" ker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AE" sz="2400" i="1" ker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𝛾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𝐿𝐹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AE" sz="2400" i="1" ker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𝒖</m:t>
                                      </m:r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US" sz="2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  <m:d>
                                    <m:dPr>
                                      <m:ctrlPr>
                                        <a:rPr lang="en-AE" sz="2400" i="1" ker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𝑗</m:t>
                                      </m:r>
                                    </m:e>
                                  </m:d>
                                </m:den>
                              </m:f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   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=1,…,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𝑑𝑠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 &amp; &amp;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𝑎𝑛𝑑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  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≠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&amp;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AE" sz="2400" i="1" ker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AE" sz="2400" i="1" ker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𝛾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𝐻𝐹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AE" sz="2400" i="1" ker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1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𝒖</m:t>
                                      </m:r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;</m:t>
                                      </m:r>
                                      <m:r>
                                        <a:rPr lang="en-US" sz="24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𝑙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a:rPr lang="en-US" sz="2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  <m:r>
                                    <a:rPr lang="en-US" sz="2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𝑙</m:t>
                                  </m:r>
                                  <m:r>
                                    <a:rPr lang="en-US" sz="24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                  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sz="24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𝑙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AE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6205A2A-5AFC-09F4-7BBC-BDD8126C9B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8274" y="4400176"/>
                <a:ext cx="7495898" cy="17727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5833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772C83-2AF9-18D4-7428-838FAE314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92920-6FA7-7C34-72DE-D5473AF785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developed acquisition function (AF)</a:t>
            </a:r>
          </a:p>
        </p:txBody>
      </p:sp>
      <p:pic>
        <p:nvPicPr>
          <p:cNvPr id="8" name="Picture 7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728A5AF6-08B0-8940-AA0A-56BF6DC3D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092" y="1347481"/>
            <a:ext cx="8923096" cy="52051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B0E33-8805-3AA0-A7F5-01A4F29009AF}"/>
              </a:ext>
            </a:extLst>
          </p:cNvPr>
          <p:cNvSpPr txBox="1"/>
          <p:nvPr/>
        </p:nvSpPr>
        <p:spPr>
          <a:xfrm>
            <a:off x="0" y="584775"/>
            <a:ext cx="12273280" cy="1078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Our AF samples LF sources where they are more </a:t>
            </a:r>
            <a:r>
              <a:rPr lang="en-US" sz="2800" b="1" dirty="0"/>
              <a:t>correlated</a:t>
            </a:r>
            <a:r>
              <a:rPr lang="en-US" sz="2800" dirty="0"/>
              <a:t> with the HF and are </a:t>
            </a:r>
            <a:r>
              <a:rPr lang="en-US" sz="2800" b="1" dirty="0"/>
              <a:t>more informative</a:t>
            </a:r>
            <a:r>
              <a:rPr lang="en-US" sz="2800" dirty="0"/>
              <a:t>. </a:t>
            </a:r>
            <a:endParaRPr lang="en-CA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C70B5D-50F9-4956-41A5-CC92EDD51040}"/>
              </a:ext>
            </a:extLst>
          </p:cNvPr>
          <p:cNvSpPr txBox="1"/>
          <p:nvPr/>
        </p:nvSpPr>
        <p:spPr>
          <a:xfrm>
            <a:off x="2488212" y="6183775"/>
            <a:ext cx="97037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</p:spTree>
    <p:extLst>
      <p:ext uri="{BB962C8B-B14F-4D97-AF65-F5344CB8AC3E}">
        <p14:creationId xmlns:p14="http://schemas.microsoft.com/office/powerpoint/2010/main" val="2387186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10AFA7-DC5B-4A70-BDE8-4C904D62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CD7FAA-6BF6-4CC8-A9B1-1EE9194B42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Optimum 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EE1D1-C184-4795-8889-2EA934580AAD}"/>
              </a:ext>
            </a:extLst>
          </p:cNvPr>
          <p:cNvSpPr txBox="1"/>
          <p:nvPr/>
        </p:nvSpPr>
        <p:spPr>
          <a:xfrm>
            <a:off x="2563979" y="6198832"/>
            <a:ext cx="96280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rgbClr val="002060"/>
                </a:solidFill>
              </a:rPr>
              <a:t>Zhou, Y.C., H.Y. Dong, X.H. Wang, and S.Q. Chen, Electronic structure of the layered ternary carbides ti2snc and ti2gec. Journal of Physics: Condensed Matter, 2000. 12(46): p. 9617.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2BD83B6-9296-4D74-9E13-CC4F3CDE1F2D}"/>
                  </a:ext>
                </a:extLst>
              </p:cNvPr>
              <p:cNvSpPr/>
              <p:nvPr/>
            </p:nvSpPr>
            <p:spPr>
              <a:xfrm>
                <a:off x="97557" y="538117"/>
                <a:ext cx="11875128" cy="13051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2800" dirty="0">
                    <a:effectLst/>
                  </a:rPr>
                  <a:t>Design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 smtClean="0">
                        <a:solidFill>
                          <a:srgbClr val="00B05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US" sz="280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sz="2800" dirty="0">
                    <a:latin typeface="+mj-lt"/>
                    <a:ea typeface="SimSu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800" dirty="0">
                    <a:latin typeface="+mj-lt"/>
                  </a:rPr>
                  <a:t>nanolaminate ternary alloys that exhibit many of the beneficial properties of both ceramic and metallic materials:</a:t>
                </a: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2BD83B6-9296-4D74-9E13-CC4F3CDE1F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57" y="538117"/>
                <a:ext cx="11875128" cy="1305165"/>
              </a:xfrm>
              <a:prstGeom prst="rect">
                <a:avLst/>
              </a:prstGeom>
              <a:blipFill>
                <a:blip r:embed="rId3"/>
                <a:stretch>
                  <a:fillRect l="-1027" r="-1078" b="-1215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79D5BB95-5505-4C71-8A22-D6D63AB5934C}"/>
              </a:ext>
            </a:extLst>
          </p:cNvPr>
          <p:cNvSpPr txBox="1"/>
          <p:nvPr/>
        </p:nvSpPr>
        <p:spPr>
          <a:xfrm>
            <a:off x="120505" y="3484111"/>
            <a:ext cx="56356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/>
              <a:t>Q.1. How can we find the composition with the largest bulk modulus without running 240 expensive DFT simulations?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400" b="1" dirty="0"/>
          </a:p>
          <a:p>
            <a:pPr algn="just"/>
            <a:r>
              <a:rPr lang="en-US" sz="2400" b="1" dirty="0"/>
              <a:t>Q.2. Can we use inaccurate but cheap simulations?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0FE79C3-B122-4E0E-8342-75ADD5F24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900" y="3869256"/>
            <a:ext cx="5281366" cy="20680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4E4E367-0A80-484F-8B91-4B51F5EA6101}"/>
                  </a:ext>
                </a:extLst>
              </p:cNvPr>
              <p:cNvSpPr txBox="1"/>
              <p:nvPr/>
            </p:nvSpPr>
            <p:spPr>
              <a:xfrm>
                <a:off x="219315" y="1991540"/>
                <a:ext cx="10722358" cy="12714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An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early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transition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metal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𝑀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𝑆𝑐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𝑇𝑖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𝑉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𝐶𝑟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𝑍𝑟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𝑁𝑏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𝑀𝑜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𝐻𝑓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𝑊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  →  10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A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main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group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element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𝐴𝑙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𝑆𝑖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𝐺𝑎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𝐺𝑒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𝐴𝑠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𝐶𝑑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𝐼𝑛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𝑆𝑛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𝑇𝑙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𝑃𝑏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→  12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Either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carbon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or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nitrogen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𝑋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                                                           →  2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/>
                                  <m:t> </m:t>
                                </m:r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  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4E4E367-0A80-484F-8B91-4B51F5EA6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15" y="1991540"/>
                <a:ext cx="10722358" cy="12714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706B73-A2D6-4D20-85A9-71BC5375FFAB}"/>
                  </a:ext>
                </a:extLst>
              </p:cNvPr>
              <p:cNvSpPr txBox="1"/>
              <p:nvPr/>
            </p:nvSpPr>
            <p:spPr>
              <a:xfrm>
                <a:off x="10726831" y="2243493"/>
                <a:ext cx="124585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latin typeface="Cambria Math" panose="02040503050406030204" pitchFamily="18" charset="0"/>
                        </a:rPr>
                        <m:t>𝟐𝟒𝟎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706B73-A2D6-4D20-85A9-71BC5375F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6831" y="2243493"/>
                <a:ext cx="1245854" cy="7078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7902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CE1493-F407-5746-E47A-BF28B9619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FC903-03E7-8405-054E-954A42A2AD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Results: composition design application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336FF1-22FC-33F9-26B4-31F692DE440F}"/>
              </a:ext>
            </a:extLst>
          </p:cNvPr>
          <p:cNvSpPr/>
          <p:nvPr/>
        </p:nvSpPr>
        <p:spPr>
          <a:xfrm>
            <a:off x="158436" y="560210"/>
            <a:ext cx="11875128" cy="2239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Dimension: 10 (3 categorical and 7 numerical features)</a:t>
            </a:r>
            <a:endParaRPr lang="en-US" sz="2400" dirty="0">
              <a:effectLst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effectLst/>
              </a:rPr>
              <a:t>Cost ratio of HF/LF: 10/1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/>
              <a:t>Initialization:1</a:t>
            </a:r>
            <a:r>
              <a:rPr lang="en-US" sz="2400" dirty="0">
                <a:effectLst/>
              </a:rPr>
              <a:t>0HF/20LF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effectLst/>
              </a:rPr>
              <a:t>15 repetitions</a:t>
            </a:r>
          </a:p>
        </p:txBody>
      </p:sp>
      <p:pic>
        <p:nvPicPr>
          <p:cNvPr id="6" name="Picture 5" descr="A picture containing text, line, diagram, screenshot&#10;&#10;Description automatically generated">
            <a:extLst>
              <a:ext uri="{FF2B5EF4-FFF2-40B4-BE49-F238E27FC236}">
                <a16:creationId xmlns:a16="http://schemas.microsoft.com/office/drawing/2014/main" id="{7E3EEF2A-6DF9-46C7-6D22-278738D22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118" y="2000893"/>
            <a:ext cx="6445346" cy="42968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53440B-CDF1-D745-8B72-9FF7AFC466B0}"/>
              </a:ext>
            </a:extLst>
          </p:cNvPr>
          <p:cNvSpPr txBox="1"/>
          <p:nvPr/>
        </p:nvSpPr>
        <p:spPr>
          <a:xfrm>
            <a:off x="2550159" y="6189420"/>
            <a:ext cx="96418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62F0F5-007C-8B74-80A5-3E1B1804032A}"/>
              </a:ext>
            </a:extLst>
          </p:cNvPr>
          <p:cNvSpPr txBox="1"/>
          <p:nvPr/>
        </p:nvSpPr>
        <p:spPr>
          <a:xfrm>
            <a:off x="6368527" y="1770060"/>
            <a:ext cx="5665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Convergence vs Cost</a:t>
            </a:r>
            <a:endParaRPr lang="en-CA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973C2-8E89-F6E1-3321-D06EC2FB7185}"/>
              </a:ext>
            </a:extLst>
          </p:cNvPr>
          <p:cNvSpPr txBox="1"/>
          <p:nvPr/>
        </p:nvSpPr>
        <p:spPr>
          <a:xfrm>
            <a:off x="96253" y="3974141"/>
            <a:ext cx="6096000" cy="577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effectLst/>
              </a:rPr>
              <a:t>Multi-fidelity BO converges much faster</a:t>
            </a:r>
          </a:p>
        </p:txBody>
      </p:sp>
    </p:spTree>
    <p:extLst>
      <p:ext uri="{BB962C8B-B14F-4D97-AF65-F5344CB8AC3E}">
        <p14:creationId xmlns:p14="http://schemas.microsoft.com/office/powerpoint/2010/main" val="3662698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CE1493-F407-5746-E47A-BF28B9619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FC903-03E7-8405-054E-954A42A2AD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Results: composition design application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EFF926-1EF3-6F15-8F08-B018EECAD8E7}"/>
              </a:ext>
            </a:extLst>
          </p:cNvPr>
          <p:cNvSpPr/>
          <p:nvPr/>
        </p:nvSpPr>
        <p:spPr>
          <a:xfrm>
            <a:off x="158436" y="670834"/>
            <a:ext cx="11875128" cy="1305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</a:rPr>
              <a:t>Total number of iterations are comparable across </a:t>
            </a:r>
            <a:r>
              <a:rPr lang="en-US" sz="2800" dirty="0"/>
              <a:t>different methods.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</a:rPr>
              <a:t>Our multi-fidelity BO samples more from low-fidelity source.</a:t>
            </a:r>
          </a:p>
        </p:txBody>
      </p:sp>
      <p:pic>
        <p:nvPicPr>
          <p:cNvPr id="6" name="Picture 5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98F8AD76-7DB3-89F1-F621-167306575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5309"/>
            <a:ext cx="6172200" cy="4114800"/>
          </a:xfrm>
          <a:prstGeom prst="rect">
            <a:avLst/>
          </a:prstGeom>
        </p:spPr>
      </p:pic>
      <p:pic>
        <p:nvPicPr>
          <p:cNvPr id="7" name="Picture 6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65FE5FEB-D5C4-B927-A6AF-95DE86756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072741"/>
            <a:ext cx="6172200" cy="42182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0B0C82-97DB-B489-DA6E-B7F524C84616}"/>
              </a:ext>
            </a:extLst>
          </p:cNvPr>
          <p:cNvSpPr txBox="1"/>
          <p:nvPr/>
        </p:nvSpPr>
        <p:spPr>
          <a:xfrm>
            <a:off x="2598502" y="6189420"/>
            <a:ext cx="974589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696563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7E3F24-CC1C-E733-DC90-3C129C34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ECBC9-ABA8-8018-B15E-0C3B5A284B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Learnt manifolds: Data source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96EEEA-A802-A048-79F2-161C68D12652}"/>
              </a:ext>
            </a:extLst>
          </p:cNvPr>
          <p:cNvSpPr/>
          <p:nvPr/>
        </p:nvSpPr>
        <p:spPr>
          <a:xfrm>
            <a:off x="743726" y="1411452"/>
            <a:ext cx="50211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Using initial data</a:t>
            </a:r>
            <a:endParaRPr lang="en-US" sz="2800" b="1" dirty="0">
              <a:effectLst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534C68-6424-6BEB-3089-D2252F702FF5}"/>
              </a:ext>
            </a:extLst>
          </p:cNvPr>
          <p:cNvSpPr/>
          <p:nvPr/>
        </p:nvSpPr>
        <p:spPr>
          <a:xfrm>
            <a:off x="7259550" y="1411452"/>
            <a:ext cx="40942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effectLst/>
              </a:rPr>
              <a:t>Using all the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5D0A7D5-C4A1-5AA5-2547-B7CB50C028A4}"/>
                  </a:ext>
                </a:extLst>
              </p:cNvPr>
              <p:cNvSpPr txBox="1"/>
              <p:nvPr/>
            </p:nvSpPr>
            <p:spPr>
              <a:xfrm>
                <a:off x="1768132" y="5524075"/>
                <a:ext cx="295484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−4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~1</m:t>
                          </m:r>
                        </m:e>
                      </m:fun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5D0A7D5-C4A1-5AA5-2547-B7CB50C02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8132" y="5524075"/>
                <a:ext cx="295484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7973E71-FC3E-89D4-F33E-1046589974BE}"/>
                  </a:ext>
                </a:extLst>
              </p:cNvPr>
              <p:cNvSpPr txBox="1"/>
              <p:nvPr/>
            </p:nvSpPr>
            <p:spPr>
              <a:xfrm>
                <a:off x="7829506" y="5564360"/>
                <a:ext cx="295484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~1</m:t>
                          </m:r>
                        </m:e>
                      </m:fun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7973E71-FC3E-89D4-F33E-1046589974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9506" y="5564360"/>
                <a:ext cx="2954848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3BE8E5FC-B2FA-E383-0C10-E86967DA0172}"/>
              </a:ext>
            </a:extLst>
          </p:cNvPr>
          <p:cNvSpPr/>
          <p:nvPr/>
        </p:nvSpPr>
        <p:spPr>
          <a:xfrm>
            <a:off x="160404" y="5000855"/>
            <a:ext cx="118711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>
                <a:effectLst/>
              </a:rPr>
              <a:t>Cross-source correlation based on </a:t>
            </a:r>
            <a:r>
              <a:rPr lang="en-US" sz="2800" b="1" u="sng" dirty="0">
                <a:effectLst/>
              </a:rPr>
              <a:t>nonlinearly learnt </a:t>
            </a:r>
            <a:r>
              <a:rPr lang="en-US" sz="2800" b="1" dirty="0">
                <a:effectLst/>
              </a:rPr>
              <a:t>latent variable: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A06F56-861E-E13F-4C25-1E5ADE90A334}"/>
              </a:ext>
            </a:extLst>
          </p:cNvPr>
          <p:cNvSpPr txBox="1"/>
          <p:nvPr/>
        </p:nvSpPr>
        <p:spPr>
          <a:xfrm>
            <a:off x="158436" y="626622"/>
            <a:ext cx="5749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The learnt manifold of M2AX</a:t>
            </a:r>
            <a:endParaRPr lang="en-CA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99DD8-393B-B5EC-D2D1-0DE44BF4C43D}"/>
              </a:ext>
            </a:extLst>
          </p:cNvPr>
          <p:cNvSpPr txBox="1"/>
          <p:nvPr/>
        </p:nvSpPr>
        <p:spPr>
          <a:xfrm>
            <a:off x="2489201" y="6189420"/>
            <a:ext cx="9702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  <p:pic>
        <p:nvPicPr>
          <p:cNvPr id="7" name="Picture 6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57C5459F-30F9-18F4-AA63-8B35A8CF7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71" y="1914375"/>
            <a:ext cx="5233370" cy="3052800"/>
          </a:xfrm>
          <a:prstGeom prst="rect">
            <a:avLst/>
          </a:prstGeom>
        </p:spPr>
      </p:pic>
      <p:pic>
        <p:nvPicPr>
          <p:cNvPr id="9" name="Picture 8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B597712D-3096-DBA3-B31C-D4C6E76CE0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504" y="1914375"/>
            <a:ext cx="5230178" cy="305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24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15D4E6-70C9-3276-E8E1-61A20DBD63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FC8CA3-20D2-EB41-DD89-66B5A37C5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372" y="938817"/>
            <a:ext cx="10407256" cy="4209594"/>
          </a:xfrm>
        </p:spPr>
        <p:txBody>
          <a:bodyPr/>
          <a:lstStyle/>
          <a:p>
            <a:pPr algn="ctr"/>
            <a:r>
              <a:rPr lang="en-US" sz="8800" b="1" dirty="0">
                <a:solidFill>
                  <a:srgbClr val="FFFF00"/>
                </a:solidFill>
              </a:rPr>
              <a:t>Will</a:t>
            </a:r>
            <a:r>
              <a:rPr lang="en-US" sz="8800" b="1" dirty="0">
                <a:solidFill>
                  <a:schemeClr val="bg1"/>
                </a:solidFill>
              </a:rPr>
              <a:t> Multi-fidelity BO </a:t>
            </a:r>
            <a:r>
              <a:rPr lang="en-US" sz="8800" b="1" dirty="0">
                <a:solidFill>
                  <a:srgbClr val="FFFF00"/>
                </a:solidFill>
              </a:rPr>
              <a:t>always </a:t>
            </a:r>
            <a:r>
              <a:rPr lang="en-US" sz="8800" b="1" dirty="0">
                <a:solidFill>
                  <a:schemeClr val="bg1"/>
                </a:solidFill>
              </a:rPr>
              <a:t>outperform Single-fidelity BO?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FEC863-BD87-4650-A30A-36BD842E8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294AF64-FC92-4E4E-9E42-CF08351F977D}" type="slidenum">
              <a:rPr lang="en-US" altLang="zh-CN" smtClean="0">
                <a:solidFill>
                  <a:schemeClr val="bg1"/>
                </a:solidFill>
              </a:rPr>
              <a:pPr/>
              <a:t>19</a:t>
            </a:fld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BF786-40AC-284D-D9AA-F1B66BD8DE19}"/>
              </a:ext>
            </a:extLst>
          </p:cNvPr>
          <p:cNvSpPr txBox="1"/>
          <p:nvPr/>
        </p:nvSpPr>
        <p:spPr>
          <a:xfrm>
            <a:off x="164504" y="5949300"/>
            <a:ext cx="118629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</a:rPr>
              <a:t>Zanjani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Foumani</a:t>
            </a:r>
            <a:r>
              <a:rPr lang="en-US" sz="2000" dirty="0">
                <a:solidFill>
                  <a:schemeClr val="bg1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</p:spTree>
    <p:extLst>
      <p:ext uri="{BB962C8B-B14F-4D97-AF65-F5344CB8AC3E}">
        <p14:creationId xmlns:p14="http://schemas.microsoft.com/office/powerpoint/2010/main" val="3904851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10AFA7-DC5B-4A70-BDE8-4C904D62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CD7FAA-6BF6-4CC8-A9B1-1EE9194B42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Optimum data collection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EE1D1-C184-4795-8889-2EA934580AAD}"/>
              </a:ext>
            </a:extLst>
          </p:cNvPr>
          <p:cNvSpPr txBox="1"/>
          <p:nvPr/>
        </p:nvSpPr>
        <p:spPr>
          <a:xfrm>
            <a:off x="2563979" y="6198832"/>
            <a:ext cx="96280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rgbClr val="002060"/>
                </a:solidFill>
              </a:rPr>
              <a:t>Zhou, Y.C., H.Y. Dong, X.H. Wang, and S.Q. Chen, Electronic structure of the layered ternary carbides ti2snc and ti2gec. Journal of Physics: Condensed Matter, 2000. 12(46): p. 9617.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2BD83B6-9296-4D74-9E13-CC4F3CDE1F2D}"/>
                  </a:ext>
                </a:extLst>
              </p:cNvPr>
              <p:cNvSpPr/>
              <p:nvPr/>
            </p:nvSpPr>
            <p:spPr>
              <a:xfrm>
                <a:off x="97557" y="538117"/>
                <a:ext cx="11875128" cy="13051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2800" dirty="0">
                    <a:effectLst/>
                  </a:rPr>
                  <a:t>Design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800" i="1">
                            <a:solidFill>
                              <a:srgbClr val="0000FF"/>
                            </a:solidFill>
                            <a:effectLst/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2800" i="1" smtClean="0">
                        <a:solidFill>
                          <a:srgbClr val="00B05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US" sz="280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𝑋</m:t>
                    </m:r>
                  </m:oMath>
                </a14:m>
                <a:r>
                  <a:rPr lang="en-US" sz="2800" dirty="0">
                    <a:latin typeface="+mj-lt"/>
                    <a:ea typeface="SimSu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800" dirty="0">
                    <a:latin typeface="+mj-lt"/>
                  </a:rPr>
                  <a:t>nanolaminate ternary alloys that exhibit many of the beneficial properties of both ceramic and metallic materials:</a:t>
                </a: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2BD83B6-9296-4D74-9E13-CC4F3CDE1F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57" y="538117"/>
                <a:ext cx="11875128" cy="1305165"/>
              </a:xfrm>
              <a:prstGeom prst="rect">
                <a:avLst/>
              </a:prstGeom>
              <a:blipFill>
                <a:blip r:embed="rId3"/>
                <a:stretch>
                  <a:fillRect l="-1027" r="-1078" b="-1215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79D5BB95-5505-4C71-8A22-D6D63AB5934C}"/>
              </a:ext>
            </a:extLst>
          </p:cNvPr>
          <p:cNvSpPr txBox="1"/>
          <p:nvPr/>
        </p:nvSpPr>
        <p:spPr>
          <a:xfrm>
            <a:off x="120505" y="3484111"/>
            <a:ext cx="56356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/>
              <a:t>Q.1. How can we find the composition with the largest bulk modulus without running 240 expensive DFT simulations?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400" b="1" dirty="0"/>
          </a:p>
          <a:p>
            <a:pPr algn="just"/>
            <a:r>
              <a:rPr lang="en-US" sz="2400" b="1" dirty="0"/>
              <a:t>Q.2. Can we use inaccurate but cheap simulations?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0FE79C3-B122-4E0E-8342-75ADD5F24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900" y="3869256"/>
            <a:ext cx="5281366" cy="20680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4E4E367-0A80-484F-8B91-4B51F5EA6101}"/>
                  </a:ext>
                </a:extLst>
              </p:cNvPr>
              <p:cNvSpPr txBox="1"/>
              <p:nvPr/>
            </p:nvSpPr>
            <p:spPr>
              <a:xfrm>
                <a:off x="219315" y="1991540"/>
                <a:ext cx="10722358" cy="12714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An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early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transition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metal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0000FF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𝑀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𝑆𝑐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𝑇𝑖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𝑉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𝐶𝑟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𝑍𝑟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𝑁𝑏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𝑀𝑜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𝐻𝑓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𝑊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  →  10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A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main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group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element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𝐴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𝐴𝑙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𝑆𝑖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𝐺𝑎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𝐺𝑒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𝐴𝑠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𝐶𝑑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𝐼𝑛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𝑆𝑛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𝑇𝑙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𝑃𝑏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→  12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Either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carbon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or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nitrogen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40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𝑋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𝐶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                                                           →  2</m:t>
                                </m:r>
                                <m:r>
                                  <m:rPr>
                                    <m:nor/>
                                  </m:rPr>
                                  <a:rPr lang="en-US" sz="2400" dirty="0"/>
                                  <m:t> </m:t>
                                </m:r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  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4E4E367-0A80-484F-8B91-4B51F5EA6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315" y="1991540"/>
                <a:ext cx="10722358" cy="127143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706B73-A2D6-4D20-85A9-71BC5375FFAB}"/>
                  </a:ext>
                </a:extLst>
              </p:cNvPr>
              <p:cNvSpPr txBox="1"/>
              <p:nvPr/>
            </p:nvSpPr>
            <p:spPr>
              <a:xfrm>
                <a:off x="10726831" y="2243493"/>
                <a:ext cx="124585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latin typeface="Cambria Math" panose="02040503050406030204" pitchFamily="18" charset="0"/>
                        </a:rPr>
                        <m:t>𝟐𝟒𝟎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706B73-A2D6-4D20-85A9-71BC5375F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6831" y="2243493"/>
                <a:ext cx="1245854" cy="7078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655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D94A1B-11C9-7421-24D9-FF652999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AD830-F658-ADC3-B34C-6462A71CC5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Hybrid Organic-Inorganic Perovskite (HOIP)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1F01FF5-652D-0AEF-E7D3-44630DADD39F}"/>
                  </a:ext>
                </a:extLst>
              </p:cNvPr>
              <p:cNvSpPr/>
              <p:nvPr/>
            </p:nvSpPr>
            <p:spPr>
              <a:xfrm>
                <a:off x="158436" y="616896"/>
                <a:ext cx="11914397" cy="7397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3200" b="1" dirty="0">
                    <a:effectLst/>
                  </a:rPr>
                  <a:t>HOIPs are crystals with the structural formula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effectLst/>
                        <a:latin typeface="Cambria Math" panose="02040503050406030204" pitchFamily="18" charset="0"/>
                      </a:rPr>
                      <m:t>𝑨𝑩</m:t>
                    </m:r>
                    <m:sSub>
                      <m:sSubPr>
                        <m:ctrlPr>
                          <a:rPr lang="en-US" sz="3200" b="1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effectLst/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sz="3200" b="1" i="1" smtClean="0">
                            <a:effectLst/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n-US" sz="3200" b="1" dirty="0">
                    <a:effectLst/>
                  </a:rPr>
                  <a:t>:</a:t>
                </a: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1F01FF5-652D-0AEF-E7D3-44630DADD3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36" y="616896"/>
                <a:ext cx="11914397" cy="739754"/>
              </a:xfrm>
              <a:prstGeom prst="rect">
                <a:avLst/>
              </a:prstGeom>
              <a:blipFill>
                <a:blip r:embed="rId3"/>
                <a:stretch>
                  <a:fillRect l="-1331" b="-25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F40B338-4468-A127-34E0-EDE837301017}"/>
                  </a:ext>
                </a:extLst>
              </p:cNvPr>
              <p:cNvSpPr/>
              <p:nvPr/>
            </p:nvSpPr>
            <p:spPr>
              <a:xfrm>
                <a:off x="158436" y="1558603"/>
                <a:ext cx="3723557" cy="19514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→10</m:t>
                    </m:r>
                  </m:oMath>
                </a14:m>
                <a:r>
                  <a:rPr lang="en-US" sz="2800" dirty="0">
                    <a:effectLst/>
                  </a:rPr>
                  <a:t> levels</a:t>
                </a:r>
              </a:p>
              <a:p>
                <a:pPr marL="457200" indent="-4572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→3</m:t>
                    </m:r>
                  </m:oMath>
                </a14:m>
                <a:r>
                  <a:rPr lang="en-US" sz="2800" dirty="0">
                    <a:effectLst/>
                  </a:rPr>
                  <a:t> levels</a:t>
                </a:r>
                <a:endParaRPr lang="en-US" sz="2800" dirty="0"/>
              </a:p>
              <a:p>
                <a:pPr marL="457200" indent="-45720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→16</m:t>
                    </m:r>
                  </m:oMath>
                </a14:m>
                <a:r>
                  <a:rPr lang="en-US" sz="2800" dirty="0">
                    <a:effectLst/>
                  </a:rPr>
                  <a:t> levels </a:t>
                </a: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F40B338-4468-A127-34E0-EDE8373010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36" y="1558603"/>
                <a:ext cx="3723557" cy="1951496"/>
              </a:xfrm>
              <a:prstGeom prst="rect">
                <a:avLst/>
              </a:prstGeom>
              <a:blipFill>
                <a:blip r:embed="rId4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91B6492-9ADF-84C9-2EFC-A6514EA1D674}"/>
                  </a:ext>
                </a:extLst>
              </p:cNvPr>
              <p:cNvSpPr/>
              <p:nvPr/>
            </p:nvSpPr>
            <p:spPr>
              <a:xfrm>
                <a:off x="158436" y="4044687"/>
                <a:ext cx="4641697" cy="20884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3200" b="0" i="1" smtClean="0">
                        <a:effectLst/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sz="3200" dirty="0">
                    <a:effectLst/>
                  </a:rPr>
                  <a:t> data sources</a:t>
                </a:r>
              </a:p>
              <a:p>
                <a:pPr algn="just">
                  <a:lnSpc>
                    <a:spcPct val="120000"/>
                  </a:lnSpc>
                </a:pPr>
                <a:r>
                  <a:rPr lang="en-US" sz="2800" dirty="0"/>
                  <a:t>Initial data:</a:t>
                </a:r>
                <a:r>
                  <a:rPr lang="en-US" sz="2800" dirty="0"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</a:rPr>
                      <m:t>15−20−15</m:t>
                    </m:r>
                  </m:oMath>
                </a14:m>
                <a:endParaRPr lang="en-US" sz="2800" dirty="0">
                  <a:effectLst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en-US" sz="2800" dirty="0"/>
                  <a:t>Cost: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15−10−5</m:t>
                    </m:r>
                  </m:oMath>
                </a14:m>
                <a:endParaRPr lang="en-US" sz="2800" dirty="0">
                  <a:effectLst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en-US" sz="2800" dirty="0"/>
                  <a:t>Repetitions: 20</a:t>
                </a:r>
                <a:endParaRPr lang="en-US" sz="2800" dirty="0">
                  <a:effectLst/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91B6492-9ADF-84C9-2EFC-A6514EA1D6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36" y="4044687"/>
                <a:ext cx="4641697" cy="2088457"/>
              </a:xfrm>
              <a:prstGeom prst="rect">
                <a:avLst/>
              </a:prstGeom>
              <a:blipFill>
                <a:blip r:embed="rId5"/>
                <a:stretch>
                  <a:fillRect l="-2760" t="-3790" b="-699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D5DF6C2D-A33E-7EDE-4EFB-50CCD01F37C8}"/>
              </a:ext>
            </a:extLst>
          </p:cNvPr>
          <p:cNvSpPr txBox="1"/>
          <p:nvPr/>
        </p:nvSpPr>
        <p:spPr>
          <a:xfrm>
            <a:off x="2540000" y="6189420"/>
            <a:ext cx="965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EECB36-81BE-77B4-3276-DD8E4AA94ACE}"/>
              </a:ext>
            </a:extLst>
          </p:cNvPr>
          <p:cNvSpPr/>
          <p:nvPr/>
        </p:nvSpPr>
        <p:spPr>
          <a:xfrm>
            <a:off x="2295599" y="3809003"/>
            <a:ext cx="63704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b="1" dirty="0">
              <a:effectLst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E3A1CC-012F-1D49-A44E-3FFA8B4081FC}"/>
              </a:ext>
            </a:extLst>
          </p:cNvPr>
          <p:cNvGrpSpPr/>
          <p:nvPr/>
        </p:nvGrpSpPr>
        <p:grpSpPr>
          <a:xfrm>
            <a:off x="5430795" y="1356650"/>
            <a:ext cx="6761205" cy="3629675"/>
            <a:chOff x="609600" y="2813312"/>
            <a:chExt cx="6791821" cy="3816087"/>
          </a:xfrm>
        </p:grpSpPr>
        <p:pic>
          <p:nvPicPr>
            <p:cNvPr id="5" name="Picture 4" descr="A picture containing text, screenshot, diagram, line&#10;&#10;Description automatically generated">
              <a:extLst>
                <a:ext uri="{FF2B5EF4-FFF2-40B4-BE49-F238E27FC236}">
                  <a16:creationId xmlns:a16="http://schemas.microsoft.com/office/drawing/2014/main" id="{AC601962-1FA5-9DAE-65BA-1A240029C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2813312"/>
              <a:ext cx="6541863" cy="381608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549D07-FA4C-72CB-AE86-61C7B6BD319B}"/>
                </a:ext>
              </a:extLst>
            </p:cNvPr>
            <p:cNvSpPr txBox="1"/>
            <p:nvPr/>
          </p:nvSpPr>
          <p:spPr>
            <a:xfrm>
              <a:off x="2066974" y="4946242"/>
              <a:ext cx="5334447" cy="949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ffectLst/>
                </a:rPr>
                <a:t>Fidelity manifold via initial data</a:t>
              </a:r>
            </a:p>
            <a:p>
              <a:endParaRPr lang="en-CA" sz="24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42155B-6246-B152-E59A-B6FEA2EEB4A5}"/>
              </a:ext>
            </a:extLst>
          </p:cNvPr>
          <p:cNvGrpSpPr/>
          <p:nvPr/>
        </p:nvGrpSpPr>
        <p:grpSpPr>
          <a:xfrm>
            <a:off x="5928838" y="4367820"/>
            <a:ext cx="4641697" cy="1771602"/>
            <a:chOff x="5756118" y="4150522"/>
            <a:chExt cx="4641697" cy="177160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1A50FB8-EA0B-C4E9-53E6-029F39ADB54E}"/>
                </a:ext>
              </a:extLst>
            </p:cNvPr>
            <p:cNvSpPr/>
            <p:nvPr/>
          </p:nvSpPr>
          <p:spPr>
            <a:xfrm>
              <a:off x="5756118" y="4844906"/>
              <a:ext cx="4641697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F0000"/>
                  </a:solidFill>
                  <a:effectLst/>
                </a:rPr>
                <a:t>Low-fidelity sources will NOT help!</a:t>
              </a:r>
            </a:p>
          </p:txBody>
        </p:sp>
        <p:sp>
          <p:nvSpPr>
            <p:cNvPr id="14" name="Arrow: Down 13">
              <a:extLst>
                <a:ext uri="{FF2B5EF4-FFF2-40B4-BE49-F238E27FC236}">
                  <a16:creationId xmlns:a16="http://schemas.microsoft.com/office/drawing/2014/main" id="{E2EC5642-A312-25C1-D42B-31DEBF9409CB}"/>
                </a:ext>
              </a:extLst>
            </p:cNvPr>
            <p:cNvSpPr/>
            <p:nvPr/>
          </p:nvSpPr>
          <p:spPr>
            <a:xfrm>
              <a:off x="7790443" y="4150522"/>
              <a:ext cx="443175" cy="493664"/>
            </a:xfrm>
            <a:prstGeom prst="downArrow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235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7C400A-F6C9-9E5B-5AAB-2354DFBD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FC00C-ED3E-A661-0CBB-5A848C32D7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 convergence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003774-621A-A25F-9DDC-60F3B18FA37D}"/>
              </a:ext>
            </a:extLst>
          </p:cNvPr>
          <p:cNvSpPr/>
          <p:nvPr/>
        </p:nvSpPr>
        <p:spPr>
          <a:xfrm>
            <a:off x="119167" y="543727"/>
            <a:ext cx="11914397" cy="739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effectLst/>
              </a:rPr>
              <a:t>As expected, single-fidelity outperforms multi-fidelity BO!</a:t>
            </a:r>
          </a:p>
        </p:txBody>
      </p:sp>
      <p:pic>
        <p:nvPicPr>
          <p:cNvPr id="6" name="Picture 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CBD7075A-D859-FAC1-7D33-1F1451FA37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431" y="1242433"/>
            <a:ext cx="7790121" cy="5310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90A5CC-6983-7711-80C7-09B753F01938}"/>
              </a:ext>
            </a:extLst>
          </p:cNvPr>
          <p:cNvSpPr txBox="1"/>
          <p:nvPr/>
        </p:nvSpPr>
        <p:spPr>
          <a:xfrm>
            <a:off x="2540000" y="6214456"/>
            <a:ext cx="965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666235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839B74-A0F9-B35C-D87C-063F534FB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AF52B-7B86-1100-B5AC-D2D5BC080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/>
              <a:t>Comparison studies on analytic functions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177CC22-8B17-A80E-3B56-578FF21D7C12}"/>
              </a:ext>
            </a:extLst>
          </p:cNvPr>
          <p:cNvGrpSpPr/>
          <p:nvPr/>
        </p:nvGrpSpPr>
        <p:grpSpPr>
          <a:xfrm>
            <a:off x="1220273" y="949732"/>
            <a:ext cx="4525512" cy="2639882"/>
            <a:chOff x="3208" y="945378"/>
            <a:chExt cx="4525512" cy="2639882"/>
          </a:xfrm>
        </p:grpSpPr>
        <p:pic>
          <p:nvPicPr>
            <p:cNvPr id="5" name="Picture 4" descr="A picture containing text, screenshot, line, diagram&#10;&#10;Description automatically generated">
              <a:extLst>
                <a:ext uri="{FF2B5EF4-FFF2-40B4-BE49-F238E27FC236}">
                  <a16:creationId xmlns:a16="http://schemas.microsoft.com/office/drawing/2014/main" id="{7EE1274C-CEAD-2AF0-C6BC-09C025C4A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8" y="945378"/>
              <a:ext cx="4525512" cy="26398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0D63AB-8CE5-7521-A452-024A0EA52952}"/>
                </a:ext>
              </a:extLst>
            </p:cNvPr>
            <p:cNvSpPr txBox="1"/>
            <p:nvPr/>
          </p:nvSpPr>
          <p:spPr>
            <a:xfrm>
              <a:off x="2005632" y="1732825"/>
              <a:ext cx="4961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1D</a:t>
              </a:r>
              <a:endParaRPr lang="en-AE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F6B403-AC22-37F5-2125-130FC29BAAF0}"/>
              </a:ext>
            </a:extLst>
          </p:cNvPr>
          <p:cNvGrpSpPr/>
          <p:nvPr/>
        </p:nvGrpSpPr>
        <p:grpSpPr>
          <a:xfrm>
            <a:off x="5756118" y="887560"/>
            <a:ext cx="4698283" cy="2842635"/>
            <a:chOff x="6273444" y="961473"/>
            <a:chExt cx="4698283" cy="2842635"/>
          </a:xfrm>
        </p:grpSpPr>
        <p:pic>
          <p:nvPicPr>
            <p:cNvPr id="7" name="Picture 6" descr="A picture containing text, diagram, screenshot, line&#10;&#10;Description automatically generated">
              <a:extLst>
                <a:ext uri="{FF2B5EF4-FFF2-40B4-BE49-F238E27FC236}">
                  <a16:creationId xmlns:a16="http://schemas.microsoft.com/office/drawing/2014/main" id="{404A557E-29B8-EC07-A31A-442B6B597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3444" y="961473"/>
              <a:ext cx="4698283" cy="2842635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CC34F5-5D93-FC70-75B9-3846B7AB9BDD}"/>
                </a:ext>
              </a:extLst>
            </p:cNvPr>
            <p:cNvSpPr txBox="1"/>
            <p:nvPr/>
          </p:nvSpPr>
          <p:spPr>
            <a:xfrm>
              <a:off x="8472861" y="1828792"/>
              <a:ext cx="49501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2D</a:t>
              </a:r>
              <a:endParaRPr lang="en-CA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815DA3E-6D40-0A08-2494-FEFFD70B2DB3}"/>
              </a:ext>
            </a:extLst>
          </p:cNvPr>
          <p:cNvGrpSpPr/>
          <p:nvPr/>
        </p:nvGrpSpPr>
        <p:grpSpPr>
          <a:xfrm>
            <a:off x="1198877" y="3326497"/>
            <a:ext cx="4528720" cy="2975779"/>
            <a:chOff x="3172748" y="3742991"/>
            <a:chExt cx="4370284" cy="2739263"/>
          </a:xfrm>
        </p:grpSpPr>
        <p:pic>
          <p:nvPicPr>
            <p:cNvPr id="8" name="Picture 7" descr="A picture containing text, screenshot, diagram, line&#10;&#10;Description automatically generated">
              <a:extLst>
                <a:ext uri="{FF2B5EF4-FFF2-40B4-BE49-F238E27FC236}">
                  <a16:creationId xmlns:a16="http://schemas.microsoft.com/office/drawing/2014/main" id="{A64636AD-8643-6371-3D6F-EB4D9647C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2748" y="3742991"/>
              <a:ext cx="4370284" cy="273926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149361-A49F-4137-03D4-49DD5A779C51}"/>
                </a:ext>
              </a:extLst>
            </p:cNvPr>
            <p:cNvSpPr txBox="1"/>
            <p:nvPr/>
          </p:nvSpPr>
          <p:spPr>
            <a:xfrm>
              <a:off x="5117259" y="4543671"/>
              <a:ext cx="48126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8D</a:t>
              </a:r>
              <a:endParaRPr lang="en-CA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6A3D2D-32BD-94E8-A6C8-389708C5530E}"/>
              </a:ext>
            </a:extLst>
          </p:cNvPr>
          <p:cNvGrpSpPr/>
          <p:nvPr/>
        </p:nvGrpSpPr>
        <p:grpSpPr>
          <a:xfrm>
            <a:off x="5692707" y="3479329"/>
            <a:ext cx="4795545" cy="2975779"/>
            <a:chOff x="7680278" y="3692747"/>
            <a:chExt cx="4353286" cy="2739263"/>
          </a:xfrm>
        </p:grpSpPr>
        <p:pic>
          <p:nvPicPr>
            <p:cNvPr id="10" name="Picture 9" descr="A picture containing text, line, diagram, screenshot&#10;&#10;Description automatically generated">
              <a:extLst>
                <a:ext uri="{FF2B5EF4-FFF2-40B4-BE49-F238E27FC236}">
                  <a16:creationId xmlns:a16="http://schemas.microsoft.com/office/drawing/2014/main" id="{DF0B7C07-886A-4191-5C38-D3DDB9C46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0278" y="3692747"/>
              <a:ext cx="4353286" cy="273926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CA7FCF-5979-4A44-6D45-C56685768F6F}"/>
                </a:ext>
              </a:extLst>
            </p:cNvPr>
            <p:cNvSpPr txBox="1"/>
            <p:nvPr/>
          </p:nvSpPr>
          <p:spPr>
            <a:xfrm>
              <a:off x="9578817" y="4497140"/>
              <a:ext cx="68751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10D</a:t>
              </a:r>
              <a:endParaRPr lang="en-CA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6B2DF63-7BF4-3DE3-6D20-677F752A2784}"/>
              </a:ext>
            </a:extLst>
          </p:cNvPr>
          <p:cNvSpPr txBox="1"/>
          <p:nvPr/>
        </p:nvSpPr>
        <p:spPr>
          <a:xfrm>
            <a:off x="2501809" y="6205067"/>
            <a:ext cx="96901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8011D5-F456-90D3-9E1F-021BF890E7E6}"/>
              </a:ext>
            </a:extLst>
          </p:cNvPr>
          <p:cNvSpPr txBox="1"/>
          <p:nvPr/>
        </p:nvSpPr>
        <p:spPr>
          <a:xfrm>
            <a:off x="1412737" y="555724"/>
            <a:ext cx="880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method outperforms </a:t>
            </a:r>
            <a:r>
              <a:rPr lang="en-US" sz="2800" dirty="0">
                <a:solidFill>
                  <a:srgbClr val="C00000"/>
                </a:solidFill>
              </a:rPr>
              <a:t>BoTorch</a:t>
            </a:r>
            <a:r>
              <a:rPr lang="en-US" sz="2800" dirty="0"/>
              <a:t> which is look-ahead.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2696973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8943F3-F8FA-4641-94B2-85A065CC1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2666D-43AE-4E92-BEDA-5844AABB56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542BA8-923F-49B2-6760-E38FB1BBDF46}"/>
              </a:ext>
            </a:extLst>
          </p:cNvPr>
          <p:cNvSpPr/>
          <p:nvPr/>
        </p:nvSpPr>
        <p:spPr>
          <a:xfrm>
            <a:off x="158437" y="714293"/>
            <a:ext cx="115989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Our Multi-Fidelity Cost-Aware Bayesian Optimization: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CB8D78-C51C-43BA-C46A-E5AF74AEEA93}"/>
              </a:ext>
            </a:extLst>
          </p:cNvPr>
          <p:cNvSpPr txBox="1"/>
          <p:nvPr/>
        </p:nvSpPr>
        <p:spPr>
          <a:xfrm>
            <a:off x="158436" y="1456966"/>
            <a:ext cx="11598979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Reduces the need to do lots of </a:t>
            </a:r>
            <a:r>
              <a:rPr lang="en-US" sz="2400" b="1" dirty="0"/>
              <a:t>expensive</a:t>
            </a:r>
            <a:r>
              <a:rPr lang="en-US" sz="2400" dirty="0"/>
              <a:t> simulations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Handles lack of </a:t>
            </a:r>
            <a:r>
              <a:rPr lang="en-US" sz="2400" b="1" dirty="0"/>
              <a:t>high-fidelity data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Emulates multiple data sources with </a:t>
            </a:r>
            <a:r>
              <a:rPr lang="en-US" sz="2400" b="1" dirty="0"/>
              <a:t>unknown fidelities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Provides a </a:t>
            </a:r>
            <a:r>
              <a:rPr lang="en-US" sz="2400" b="1" dirty="0"/>
              <a:t>metric</a:t>
            </a:r>
            <a:r>
              <a:rPr lang="en-US" sz="2400" dirty="0"/>
              <a:t> for the correlation of the data sources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Handles </a:t>
            </a:r>
            <a:r>
              <a:rPr lang="en-US" sz="2400" b="1" dirty="0"/>
              <a:t>categorical</a:t>
            </a:r>
            <a:r>
              <a:rPr lang="en-US" sz="2400" dirty="0"/>
              <a:t> data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Manages </a:t>
            </a:r>
            <a:r>
              <a:rPr lang="en-US" sz="2400" b="1" dirty="0"/>
              <a:t>biased</a:t>
            </a:r>
            <a:r>
              <a:rPr lang="en-US" sz="2400" dirty="0"/>
              <a:t> data sources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9B0496-54DC-BD9D-E43E-58EB570EEC94}"/>
              </a:ext>
            </a:extLst>
          </p:cNvPr>
          <p:cNvSpPr txBox="1"/>
          <p:nvPr/>
        </p:nvSpPr>
        <p:spPr>
          <a:xfrm>
            <a:off x="5957925" y="4526079"/>
            <a:ext cx="6112042" cy="13849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The open-source code will be available by the end of this summer.</a:t>
            </a:r>
            <a:endParaRPr lang="en-AE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590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8E2A42-54E2-43A9-827F-46A2C23D0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5862A-27F7-4AD6-B1D1-4EDFCF41C2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acknowledgment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45C50-7A76-45A1-8B5B-76ED64F7E054}"/>
              </a:ext>
            </a:extLst>
          </p:cNvPr>
          <p:cNvSpPr txBox="1"/>
          <p:nvPr/>
        </p:nvSpPr>
        <p:spPr>
          <a:xfrm>
            <a:off x="1" y="5569978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Thank you! Questions?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F95D2E-1EE1-379C-4D1E-252BEA8BE77C}"/>
              </a:ext>
            </a:extLst>
          </p:cNvPr>
          <p:cNvSpPr txBox="1"/>
          <p:nvPr/>
        </p:nvSpPr>
        <p:spPr>
          <a:xfrm>
            <a:off x="1324034" y="1389955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Mehdi </a:t>
            </a:r>
            <a:r>
              <a:rPr lang="en-US" b="1" dirty="0" err="1"/>
              <a:t>Shishehbor</a:t>
            </a:r>
            <a:endParaRPr lang="en-US" b="1" dirty="0"/>
          </a:p>
          <a:p>
            <a:pPr algn="ctr"/>
            <a:r>
              <a:rPr lang="en-US" dirty="0"/>
              <a:t>Postdoc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65C87D-9822-86D3-E72C-3B38D0C82A96}"/>
              </a:ext>
            </a:extLst>
          </p:cNvPr>
          <p:cNvSpPr txBox="1"/>
          <p:nvPr/>
        </p:nvSpPr>
        <p:spPr>
          <a:xfrm>
            <a:off x="4415409" y="1374719"/>
            <a:ext cx="2086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 </a:t>
            </a:r>
            <a:r>
              <a:rPr lang="en-US" b="1" dirty="0" err="1"/>
              <a:t>Yousefpour</a:t>
            </a:r>
            <a:endParaRPr lang="en-US" b="1" dirty="0"/>
          </a:p>
          <a:p>
            <a:pPr algn="ctr"/>
            <a:r>
              <a:rPr lang="en-US" dirty="0"/>
              <a:t>PhD Student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53B98C-96C8-5246-3AD1-B3CC6102E17C}"/>
              </a:ext>
            </a:extLst>
          </p:cNvPr>
          <p:cNvSpPr txBox="1"/>
          <p:nvPr/>
        </p:nvSpPr>
        <p:spPr>
          <a:xfrm>
            <a:off x="7648968" y="1389954"/>
            <a:ext cx="2668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Tammer</a:t>
            </a:r>
            <a:r>
              <a:rPr lang="en-US" b="1" dirty="0"/>
              <a:t> </a:t>
            </a:r>
            <a:r>
              <a:rPr lang="en-US" b="1" dirty="0" err="1"/>
              <a:t>Eweis-Labolle</a:t>
            </a:r>
            <a:endParaRPr lang="en-US" b="1" dirty="0"/>
          </a:p>
          <a:p>
            <a:pPr algn="ctr"/>
            <a:r>
              <a:rPr lang="en-US" dirty="0"/>
              <a:t>PhD Student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B8ACEC-4176-E8A5-F055-897D75DB878B}"/>
              </a:ext>
            </a:extLst>
          </p:cNvPr>
          <p:cNvSpPr/>
          <p:nvPr/>
        </p:nvSpPr>
        <p:spPr>
          <a:xfrm>
            <a:off x="187934" y="629187"/>
            <a:ext cx="11693367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effectLst/>
              </a:rPr>
              <a:t>Collaborators:</a:t>
            </a:r>
            <a:endParaRPr lang="en-US" sz="2800" b="1" dirty="0"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02F490-9AD5-4C50-EBC0-D177C2C4D4C1}"/>
              </a:ext>
            </a:extLst>
          </p:cNvPr>
          <p:cNvSpPr/>
          <p:nvPr/>
        </p:nvSpPr>
        <p:spPr>
          <a:xfrm>
            <a:off x="187933" y="2167395"/>
            <a:ext cx="11693367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effectLst/>
              </a:rPr>
              <a:t>Funding:</a:t>
            </a:r>
            <a:endParaRPr lang="en-US" sz="2800" b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0836A8-2773-7D94-30A0-E313B3822E30}"/>
              </a:ext>
            </a:extLst>
          </p:cNvPr>
          <p:cNvSpPr txBox="1"/>
          <p:nvPr/>
        </p:nvSpPr>
        <p:spPr>
          <a:xfrm>
            <a:off x="1705205" y="2826227"/>
            <a:ext cx="3753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UC National Laboratory Fees Research Program of the University of California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819A0A-1549-2768-F8A2-79F5596F44F4}"/>
              </a:ext>
            </a:extLst>
          </p:cNvPr>
          <p:cNvSpPr txBox="1"/>
          <p:nvPr/>
        </p:nvSpPr>
        <p:spPr>
          <a:xfrm>
            <a:off x="5574828" y="2767258"/>
            <a:ext cx="61028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Early Career Faculty grant from NASA’s Space Technology Research Grants Program</a:t>
            </a:r>
          </a:p>
        </p:txBody>
      </p:sp>
      <p:pic>
        <p:nvPicPr>
          <p:cNvPr id="19" name="Picture 2" descr="NASA">
            <a:extLst>
              <a:ext uri="{FF2B5EF4-FFF2-40B4-BE49-F238E27FC236}">
                <a16:creationId xmlns:a16="http://schemas.microsoft.com/office/drawing/2014/main" id="{0F44304B-136A-4700-291D-03F94385B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717" y="3456572"/>
            <a:ext cx="2447104" cy="1931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C2BCA4-BDAB-4C10-ED8E-F86DDAE97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2179" y="4125950"/>
            <a:ext cx="2508379" cy="6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149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EDC6FC-30BB-3286-0F53-570DED3DE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B79C24-7A2D-95E2-8EB6-08B18A6887B8}"/>
              </a:ext>
            </a:extLst>
          </p:cNvPr>
          <p:cNvSpPr txBox="1"/>
          <p:nvPr/>
        </p:nvSpPr>
        <p:spPr>
          <a:xfrm>
            <a:off x="755374" y="2226365"/>
            <a:ext cx="102306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Appendix</a:t>
            </a:r>
            <a:endParaRPr lang="en-AE" sz="9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4309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3D600B-C07E-CDA5-EDB4-49FEAAE94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28185-27D4-A70E-AD02-4BE76309DF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Learnt manifolds: categorical variables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FB1337-7E1D-868E-0DDB-9340C30990BC}"/>
              </a:ext>
            </a:extLst>
          </p:cNvPr>
          <p:cNvSpPr txBox="1"/>
          <p:nvPr/>
        </p:nvSpPr>
        <p:spPr>
          <a:xfrm>
            <a:off x="92765" y="1259179"/>
            <a:ext cx="11337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LMGP maps these categorical variables to a lower-dimensional space.</a:t>
            </a:r>
            <a:endParaRPr lang="en-AE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BA84DD-C126-C3C3-AD1A-F7E7697870BA}"/>
              </a:ext>
            </a:extLst>
          </p:cNvPr>
          <p:cNvSpPr txBox="1"/>
          <p:nvPr/>
        </p:nvSpPr>
        <p:spPr>
          <a:xfrm>
            <a:off x="92765" y="704407"/>
            <a:ext cx="11267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M2AX has 3 categorical variables with 10,12, 2 distinct levels.</a:t>
            </a:r>
            <a:endParaRPr lang="en-AE" sz="28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15AB2C-0D3B-F9E8-68DD-98DCAB6DC865}"/>
              </a:ext>
            </a:extLst>
          </p:cNvPr>
          <p:cNvGrpSpPr/>
          <p:nvPr/>
        </p:nvGrpSpPr>
        <p:grpSpPr>
          <a:xfrm>
            <a:off x="1749288" y="1782399"/>
            <a:ext cx="9357396" cy="5075601"/>
            <a:chOff x="2398898" y="2402505"/>
            <a:chExt cx="9368777" cy="5181172"/>
          </a:xfrm>
        </p:grpSpPr>
        <p:pic>
          <p:nvPicPr>
            <p:cNvPr id="15" name="Picture 14" descr="A picture containing screenshot, diagram, colorfulness, text&#10;&#10;Description automatically generated">
              <a:extLst>
                <a:ext uri="{FF2B5EF4-FFF2-40B4-BE49-F238E27FC236}">
                  <a16:creationId xmlns:a16="http://schemas.microsoft.com/office/drawing/2014/main" id="{A9E7A528-4557-C47E-53B9-25A51B4D4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8898" y="2402505"/>
              <a:ext cx="9368777" cy="5181172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A032BFC-035A-BDAE-DCCD-DED21BE28427}"/>
                </a:ext>
              </a:extLst>
            </p:cNvPr>
            <p:cNvGrpSpPr/>
            <p:nvPr/>
          </p:nvGrpSpPr>
          <p:grpSpPr>
            <a:xfrm>
              <a:off x="2955507" y="2402505"/>
              <a:ext cx="8812168" cy="268065"/>
              <a:chOff x="1225826" y="848137"/>
              <a:chExt cx="10407996" cy="291550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558C37A-1857-2214-B3E3-1D8543700258}"/>
                  </a:ext>
                </a:extLst>
              </p:cNvPr>
              <p:cNvSpPr/>
              <p:nvPr/>
            </p:nvSpPr>
            <p:spPr>
              <a:xfrm>
                <a:off x="1225826" y="848139"/>
                <a:ext cx="3213652" cy="2915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70A33F2-A6A4-85EB-0742-75BCB88A68C2}"/>
                  </a:ext>
                </a:extLst>
              </p:cNvPr>
              <p:cNvSpPr/>
              <p:nvPr/>
            </p:nvSpPr>
            <p:spPr>
              <a:xfrm>
                <a:off x="4791779" y="848137"/>
                <a:ext cx="3306451" cy="29155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Second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818E70E-C48F-4B40-6D8C-65D062E0875E}"/>
                  </a:ext>
                </a:extLst>
              </p:cNvPr>
              <p:cNvSpPr/>
              <p:nvPr/>
            </p:nvSpPr>
            <p:spPr>
              <a:xfrm>
                <a:off x="8420170" y="848137"/>
                <a:ext cx="3213652" cy="2915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Third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0079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3D600B-C07E-CDA5-EDB4-49FEAAE94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28185-27D4-A70E-AD02-4BE76309DF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Learnt manifolds: categorical 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BA84DD-C126-C3C3-AD1A-F7E7697870BA}"/>
              </a:ext>
            </a:extLst>
          </p:cNvPr>
          <p:cNvSpPr txBox="1"/>
          <p:nvPr/>
        </p:nvSpPr>
        <p:spPr>
          <a:xfrm>
            <a:off x="92765" y="704407"/>
            <a:ext cx="11267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HOIP has 3 categorical variables with 10,3,16 distinct levels.</a:t>
            </a:r>
            <a:endParaRPr lang="en-AE" sz="28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65F33ED-6CA2-EB46-9399-16D5AFF9C419}"/>
              </a:ext>
            </a:extLst>
          </p:cNvPr>
          <p:cNvGrpSpPr/>
          <p:nvPr/>
        </p:nvGrpSpPr>
        <p:grpSpPr>
          <a:xfrm>
            <a:off x="954156" y="1347259"/>
            <a:ext cx="9886123" cy="5095875"/>
            <a:chOff x="1991649" y="2057614"/>
            <a:chExt cx="9368777" cy="5181172"/>
          </a:xfrm>
        </p:grpSpPr>
        <p:pic>
          <p:nvPicPr>
            <p:cNvPr id="5" name="Picture 4" descr="A picture containing diagram, colorfulness, screenshot, text&#10;&#10;Description automatically generated">
              <a:extLst>
                <a:ext uri="{FF2B5EF4-FFF2-40B4-BE49-F238E27FC236}">
                  <a16:creationId xmlns:a16="http://schemas.microsoft.com/office/drawing/2014/main" id="{33F9D393-4BED-6C2C-3E1F-4AA21E7D4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1649" y="2057614"/>
              <a:ext cx="9368777" cy="5181172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A032BFC-035A-BDAE-DCCD-DED21BE28427}"/>
                </a:ext>
              </a:extLst>
            </p:cNvPr>
            <p:cNvGrpSpPr/>
            <p:nvPr/>
          </p:nvGrpSpPr>
          <p:grpSpPr>
            <a:xfrm>
              <a:off x="2686185" y="2057616"/>
              <a:ext cx="8584454" cy="267840"/>
              <a:chOff x="1225826" y="848139"/>
              <a:chExt cx="10593978" cy="308103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558C37A-1857-2214-B3E3-1D8543700258}"/>
                  </a:ext>
                </a:extLst>
              </p:cNvPr>
              <p:cNvSpPr/>
              <p:nvPr/>
            </p:nvSpPr>
            <p:spPr>
              <a:xfrm>
                <a:off x="1225826" y="848139"/>
                <a:ext cx="3213652" cy="2915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70A33F2-A6A4-85EB-0742-75BCB88A68C2}"/>
                  </a:ext>
                </a:extLst>
              </p:cNvPr>
              <p:cNvSpPr/>
              <p:nvPr/>
            </p:nvSpPr>
            <p:spPr>
              <a:xfrm>
                <a:off x="4903866" y="864692"/>
                <a:ext cx="3420931" cy="29155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Second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818E70E-C48F-4B40-6D8C-65D062E0875E}"/>
                  </a:ext>
                </a:extLst>
              </p:cNvPr>
              <p:cNvSpPr/>
              <p:nvPr/>
            </p:nvSpPr>
            <p:spPr>
              <a:xfrm>
                <a:off x="8606152" y="848139"/>
                <a:ext cx="3213652" cy="2915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Third Categorical Variable</a:t>
                </a:r>
                <a:endParaRPr lang="en-AE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2941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7C400A-F6C9-9E5B-5AAB-2354DFBD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FC00C-ED3E-A661-0CBB-5A848C32D7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 CONVERGENCE IN HOIP</a:t>
            </a:r>
          </a:p>
        </p:txBody>
      </p:sp>
      <p:pic>
        <p:nvPicPr>
          <p:cNvPr id="5" name="Picture 4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0FE41479-7133-7780-5C98-AF1CED3A6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29" y="1829521"/>
            <a:ext cx="5469671" cy="3807404"/>
          </a:xfrm>
          <a:prstGeom prst="rect">
            <a:avLst/>
          </a:prstGeom>
        </p:spPr>
      </p:pic>
      <p:pic>
        <p:nvPicPr>
          <p:cNvPr id="8" name="Picture 7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BF59D06C-5582-B251-9035-45CF59832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0879"/>
            <a:ext cx="6552054" cy="38074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90A5CC-6983-7711-80C7-09B753F01938}"/>
              </a:ext>
            </a:extLst>
          </p:cNvPr>
          <p:cNvSpPr txBox="1"/>
          <p:nvPr/>
        </p:nvSpPr>
        <p:spPr>
          <a:xfrm>
            <a:off x="2540000" y="6214456"/>
            <a:ext cx="965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</a:t>
            </a:r>
            <a:endParaRPr lang="en-CA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D1A976-E425-D587-0695-07DE6B997FDE}"/>
              </a:ext>
            </a:extLst>
          </p:cNvPr>
          <p:cNvSpPr txBox="1"/>
          <p:nvPr/>
        </p:nvSpPr>
        <p:spPr>
          <a:xfrm>
            <a:off x="158436" y="728770"/>
            <a:ext cx="113987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cost (fewer iterations) is not always good!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Convergence to a suboptimal compound stops BO earlier.</a:t>
            </a:r>
            <a:endParaRPr lang="en-AE" sz="2800" dirty="0"/>
          </a:p>
        </p:txBody>
      </p:sp>
    </p:spTree>
    <p:extLst>
      <p:ext uri="{BB962C8B-B14F-4D97-AF65-F5344CB8AC3E}">
        <p14:creationId xmlns:p14="http://schemas.microsoft.com/office/powerpoint/2010/main" val="26028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648E1B-ACAD-3567-369F-DB14849B6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9A1AA-C02E-B01D-5207-E86A419E51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200" b="1" dirty="0"/>
              <a:t>Q.1      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Bayesian optimization (BO)</a:t>
            </a:r>
            <a:endParaRPr lang="en-AE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458694-8C3C-C324-F89A-9F7294C994A0}"/>
              </a:ext>
            </a:extLst>
          </p:cNvPr>
          <p:cNvSpPr txBox="1"/>
          <p:nvPr/>
        </p:nvSpPr>
        <p:spPr>
          <a:xfrm>
            <a:off x="125719" y="550209"/>
            <a:ext cx="118533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Algorithm for single source BO with continuous data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dirty="0"/>
              <a:t>Fit an </a:t>
            </a:r>
            <a:r>
              <a:rPr lang="en-US" sz="2400" b="1" dirty="0"/>
              <a:t>emulator </a:t>
            </a:r>
            <a:r>
              <a:rPr lang="en-US" sz="2400" dirty="0"/>
              <a:t>to an initial training data.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dirty="0"/>
              <a:t>Use the emulator in the </a:t>
            </a:r>
            <a:r>
              <a:rPr lang="en-US" sz="2400" b="1" dirty="0"/>
              <a:t>acquisition function</a:t>
            </a:r>
            <a:r>
              <a:rPr lang="en-US" sz="2400" dirty="0"/>
              <a:t> that balances exploration and exploitation to identify the next candidate.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dirty="0"/>
              <a:t>Add the candidate to the data and repeat until convergence.</a:t>
            </a:r>
          </a:p>
          <a:p>
            <a:pPr algn="just"/>
            <a:endParaRPr lang="en-AE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283B1C-0730-01C6-A40D-FD7EF71BDE37}"/>
              </a:ext>
            </a:extLst>
          </p:cNvPr>
          <p:cNvGrpSpPr/>
          <p:nvPr/>
        </p:nvGrpSpPr>
        <p:grpSpPr>
          <a:xfrm>
            <a:off x="1881673" y="2704565"/>
            <a:ext cx="10255500" cy="3930529"/>
            <a:chOff x="795393" y="1109521"/>
            <a:chExt cx="10255500" cy="393052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20012F-8D12-C6EB-CCF6-86458DDF27AB}"/>
                </a:ext>
              </a:extLst>
            </p:cNvPr>
            <p:cNvGrpSpPr/>
            <p:nvPr/>
          </p:nvGrpSpPr>
          <p:grpSpPr>
            <a:xfrm>
              <a:off x="795393" y="1109521"/>
              <a:ext cx="8631757" cy="3930529"/>
              <a:chOff x="141516" y="1118268"/>
              <a:chExt cx="10319675" cy="533946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C98EC6E-BE8B-E737-14BF-C5A272B9C2FD}"/>
                  </a:ext>
                </a:extLst>
              </p:cNvPr>
              <p:cNvSpPr txBox="1"/>
              <p:nvPr/>
            </p:nvSpPr>
            <p:spPr>
              <a:xfrm>
                <a:off x="1546142" y="1410048"/>
                <a:ext cx="1174019" cy="541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Yes</a:t>
                </a:r>
                <a:endParaRPr lang="en-AE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E34C073-3B31-56ED-4953-FC018E183B2A}"/>
                  </a:ext>
                </a:extLst>
              </p:cNvPr>
              <p:cNvSpPr txBox="1"/>
              <p:nvPr/>
            </p:nvSpPr>
            <p:spPr>
              <a:xfrm>
                <a:off x="4698811" y="1404648"/>
                <a:ext cx="1134215" cy="6271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</a:t>
                </a:r>
                <a:endParaRPr lang="en-AE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Flowchart: Preparation 9">
                <a:extLst>
                  <a:ext uri="{FF2B5EF4-FFF2-40B4-BE49-F238E27FC236}">
                    <a16:creationId xmlns:a16="http://schemas.microsoft.com/office/drawing/2014/main" id="{35E6C550-DFED-ED32-A05A-D9F570F70160}"/>
                  </a:ext>
                </a:extLst>
              </p:cNvPr>
              <p:cNvSpPr/>
              <p:nvPr/>
            </p:nvSpPr>
            <p:spPr>
              <a:xfrm>
                <a:off x="2342262" y="1126359"/>
                <a:ext cx="2745703" cy="422284"/>
              </a:xfrm>
              <a:prstGeom prst="flowChartPreparation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Converged?</a:t>
                </a:r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F046E60E-A2D0-F23D-8A93-A4E7446AC8A1}"/>
                  </a:ext>
                </a:extLst>
              </p:cNvPr>
              <p:cNvSpPr/>
              <p:nvPr/>
            </p:nvSpPr>
            <p:spPr>
              <a:xfrm>
                <a:off x="8616308" y="1132325"/>
                <a:ext cx="1844883" cy="422284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Collect Data</a:t>
                </a:r>
                <a:endParaRPr lang="en-AE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C5EB709D-38B0-17B1-6106-4E6F74A3D648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 flipV="1">
                <a:off x="8303585" y="1315654"/>
                <a:ext cx="290036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F4553D53-4BF5-24B3-9B98-57D118475436}"/>
                  </a:ext>
                </a:extLst>
              </p:cNvPr>
              <p:cNvSpPr/>
              <p:nvPr/>
            </p:nvSpPr>
            <p:spPr>
              <a:xfrm>
                <a:off x="5517559" y="1118268"/>
                <a:ext cx="2786027" cy="422499"/>
              </a:xfrm>
              <a:prstGeom prst="roundRect">
                <a:avLst/>
              </a:prstGeom>
              <a:solidFill>
                <a:schemeClr val="bg2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Acquisition Function</a:t>
                </a:r>
                <a:endParaRPr lang="en-AE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50B348BF-39B3-3943-2DFA-C8D91851FC63}"/>
                  </a:ext>
                </a:extLst>
              </p:cNvPr>
              <p:cNvCxnSpPr>
                <a:cxnSpLocks/>
                <a:stCxn id="10" idx="3"/>
                <a:endCxn id="13" idx="1"/>
              </p:cNvCxnSpPr>
              <p:nvPr/>
            </p:nvCxnSpPr>
            <p:spPr>
              <a:xfrm flipV="1">
                <a:off x="5087964" y="1329518"/>
                <a:ext cx="429595" cy="798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CEBCB4A7-FF09-9E2B-6938-6BB49B93D794}"/>
                  </a:ext>
                </a:extLst>
              </p:cNvPr>
              <p:cNvCxnSpPr>
                <a:cxnSpLocks/>
                <a:stCxn id="10" idx="1"/>
                <a:endCxn id="16" idx="3"/>
              </p:cNvCxnSpPr>
              <p:nvPr/>
            </p:nvCxnSpPr>
            <p:spPr>
              <a:xfrm flipH="1" flipV="1">
                <a:off x="1861960" y="1329519"/>
                <a:ext cx="480302" cy="798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Flowchart: Preparation 15">
                <a:extLst>
                  <a:ext uri="{FF2B5EF4-FFF2-40B4-BE49-F238E27FC236}">
                    <a16:creationId xmlns:a16="http://schemas.microsoft.com/office/drawing/2014/main" id="{609045E5-3C4D-623C-9450-2723A08075C9}"/>
                  </a:ext>
                </a:extLst>
              </p:cNvPr>
              <p:cNvSpPr/>
              <p:nvPr/>
            </p:nvSpPr>
            <p:spPr>
              <a:xfrm>
                <a:off x="286767" y="1118377"/>
                <a:ext cx="1575194" cy="422284"/>
              </a:xfrm>
              <a:prstGeom prst="flowChartPreparation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EXIT</a:t>
                </a: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45D4187A-B8E0-7813-90EC-3CC7A9D63F19}"/>
                  </a:ext>
                </a:extLst>
              </p:cNvPr>
              <p:cNvSpPr/>
              <p:nvPr/>
            </p:nvSpPr>
            <p:spPr>
              <a:xfrm>
                <a:off x="8907755" y="2750529"/>
                <a:ext cx="1452936" cy="429041"/>
              </a:xfrm>
              <a:prstGeom prst="roundRect">
                <a:avLst/>
              </a:prstGeom>
              <a:solidFill>
                <a:schemeClr val="bg2"/>
              </a:solidFill>
              <a:ln w="1905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Emulator</a:t>
                </a:r>
                <a:endParaRPr lang="en-AE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E640C317-FC3B-A99F-9700-45EDCA79BB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49114" y="1858857"/>
                <a:ext cx="1" cy="62723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1520B0B-B7CB-E3D9-2ACD-2957FB1C624A}"/>
                  </a:ext>
                </a:extLst>
              </p:cNvPr>
              <p:cNvGrpSpPr/>
              <p:nvPr/>
            </p:nvGrpSpPr>
            <p:grpSpPr>
              <a:xfrm>
                <a:off x="141516" y="1950534"/>
                <a:ext cx="8162070" cy="4507201"/>
                <a:chOff x="1675083" y="1235087"/>
                <a:chExt cx="8162070" cy="4507201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2C8AB314-6B8A-5651-0CFD-40AEFF8379B9}"/>
                    </a:ext>
                  </a:extLst>
                </p:cNvPr>
                <p:cNvGrpSpPr/>
                <p:nvPr/>
              </p:nvGrpSpPr>
              <p:grpSpPr>
                <a:xfrm>
                  <a:off x="1675083" y="1235087"/>
                  <a:ext cx="8162070" cy="4507201"/>
                  <a:chOff x="2079210" y="1622666"/>
                  <a:chExt cx="6475067" cy="3766741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3C16DA01-A078-1481-939D-E3F9FA025E7B}"/>
                      </a:ext>
                    </a:extLst>
                  </p:cNvPr>
                  <p:cNvGrpSpPr/>
                  <p:nvPr/>
                </p:nvGrpSpPr>
                <p:grpSpPr>
                  <a:xfrm>
                    <a:off x="2079210" y="1622666"/>
                    <a:ext cx="6475067" cy="3766741"/>
                    <a:chOff x="2079210" y="1622666"/>
                    <a:chExt cx="6475067" cy="3766741"/>
                  </a:xfrm>
                </p:grpSpPr>
                <p:pic>
                  <p:nvPicPr>
                    <p:cNvPr id="33" name="Picture 32" descr="A picture containing diagram, plot, line, text&#10;&#10;Description automatically generated">
                      <a:extLst>
                        <a:ext uri="{FF2B5EF4-FFF2-40B4-BE49-F238E27FC236}">
                          <a16:creationId xmlns:a16="http://schemas.microsoft.com/office/drawing/2014/main" id="{F0258BDB-BED3-4A49-79BB-25FD4AD6CB7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079210" y="1622666"/>
                      <a:ext cx="6475067" cy="376674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A9D57E3C-4E11-7AC5-B1EA-2BED018E7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2483" y="2025706"/>
                      <a:ext cx="4733994" cy="2484697"/>
                    </a:xfrm>
                    <a:custGeom>
                      <a:avLst/>
                      <a:gdLst>
                        <a:gd name="connsiteX0" fmla="*/ 21169 w 4733994"/>
                        <a:gd name="connsiteY0" fmla="*/ 1426485 h 2484697"/>
                        <a:gd name="connsiteX1" fmla="*/ 431987 w 4733994"/>
                        <a:gd name="connsiteY1" fmla="*/ 1863807 h 2484697"/>
                        <a:gd name="connsiteX2" fmla="*/ 584387 w 4733994"/>
                        <a:gd name="connsiteY2" fmla="*/ 2347511 h 2484697"/>
                        <a:gd name="connsiteX3" fmla="*/ 962074 w 4733994"/>
                        <a:gd name="connsiteY3" fmla="*/ 2480033 h 2484697"/>
                        <a:gd name="connsiteX4" fmla="*/ 1353013 w 4733994"/>
                        <a:gd name="connsiteY4" fmla="*/ 2221616 h 2484697"/>
                        <a:gd name="connsiteX5" fmla="*/ 2194526 w 4733994"/>
                        <a:gd name="connsiteY5" fmla="*/ 1121685 h 2484697"/>
                        <a:gd name="connsiteX6" fmla="*/ 3413726 w 4733994"/>
                        <a:gd name="connsiteY6" fmla="*/ 2002955 h 2484697"/>
                        <a:gd name="connsiteX7" fmla="*/ 4546787 w 4733994"/>
                        <a:gd name="connsiteY7" fmla="*/ 1870433 h 2484697"/>
                        <a:gd name="connsiteX8" fmla="*/ 4659430 w 4733994"/>
                        <a:gd name="connsiteY8" fmla="*/ 21755 h 2484697"/>
                        <a:gd name="connsiteX9" fmla="*/ 3791413 w 4733994"/>
                        <a:gd name="connsiteY9" fmla="*/ 929529 h 2484697"/>
                        <a:gd name="connsiteX10" fmla="*/ 3433604 w 4733994"/>
                        <a:gd name="connsiteY10" fmla="*/ 2022833 h 2484697"/>
                        <a:gd name="connsiteX11" fmla="*/ 2472821 w 4733994"/>
                        <a:gd name="connsiteY11" fmla="*/ 2473407 h 2484697"/>
                        <a:gd name="connsiteX12" fmla="*/ 1412647 w 4733994"/>
                        <a:gd name="connsiteY12" fmla="*/ 2181859 h 2484697"/>
                        <a:gd name="connsiteX13" fmla="*/ 597639 w 4733994"/>
                        <a:gd name="connsiteY13" fmla="*/ 2340885 h 2484697"/>
                        <a:gd name="connsiteX14" fmla="*/ 120560 w 4733994"/>
                        <a:gd name="connsiteY14" fmla="*/ 2115598 h 2484697"/>
                        <a:gd name="connsiteX15" fmla="*/ 21169 w 4733994"/>
                        <a:gd name="connsiteY15" fmla="*/ 1426485 h 24846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4733994" h="2484697">
                          <a:moveTo>
                            <a:pt x="21169" y="1426485"/>
                          </a:moveTo>
                          <a:cubicBezTo>
                            <a:pt x="73073" y="1384520"/>
                            <a:pt x="338117" y="1710303"/>
                            <a:pt x="431987" y="1863807"/>
                          </a:cubicBezTo>
                          <a:cubicBezTo>
                            <a:pt x="525857" y="2017311"/>
                            <a:pt x="496039" y="2244807"/>
                            <a:pt x="584387" y="2347511"/>
                          </a:cubicBezTo>
                          <a:cubicBezTo>
                            <a:pt x="672735" y="2450215"/>
                            <a:pt x="833970" y="2501016"/>
                            <a:pt x="962074" y="2480033"/>
                          </a:cubicBezTo>
                          <a:cubicBezTo>
                            <a:pt x="1090178" y="2459050"/>
                            <a:pt x="1147604" y="2448007"/>
                            <a:pt x="1353013" y="2221616"/>
                          </a:cubicBezTo>
                          <a:cubicBezTo>
                            <a:pt x="1558422" y="1995225"/>
                            <a:pt x="1851074" y="1158128"/>
                            <a:pt x="2194526" y="1121685"/>
                          </a:cubicBezTo>
                          <a:cubicBezTo>
                            <a:pt x="2537978" y="1085242"/>
                            <a:pt x="3021683" y="1878164"/>
                            <a:pt x="3413726" y="2002955"/>
                          </a:cubicBezTo>
                          <a:cubicBezTo>
                            <a:pt x="3805769" y="2127746"/>
                            <a:pt x="4339170" y="2200633"/>
                            <a:pt x="4546787" y="1870433"/>
                          </a:cubicBezTo>
                          <a:cubicBezTo>
                            <a:pt x="4754404" y="1540233"/>
                            <a:pt x="4785326" y="178572"/>
                            <a:pt x="4659430" y="21755"/>
                          </a:cubicBezTo>
                          <a:cubicBezTo>
                            <a:pt x="4533534" y="-135062"/>
                            <a:pt x="3995717" y="596016"/>
                            <a:pt x="3791413" y="929529"/>
                          </a:cubicBezTo>
                          <a:cubicBezTo>
                            <a:pt x="3587109" y="1263042"/>
                            <a:pt x="3653369" y="1765520"/>
                            <a:pt x="3433604" y="2022833"/>
                          </a:cubicBezTo>
                          <a:cubicBezTo>
                            <a:pt x="3213839" y="2280146"/>
                            <a:pt x="2809647" y="2446903"/>
                            <a:pt x="2472821" y="2473407"/>
                          </a:cubicBezTo>
                          <a:cubicBezTo>
                            <a:pt x="2135995" y="2499911"/>
                            <a:pt x="1725177" y="2203946"/>
                            <a:pt x="1412647" y="2181859"/>
                          </a:cubicBezTo>
                          <a:cubicBezTo>
                            <a:pt x="1100117" y="2159772"/>
                            <a:pt x="812987" y="2351928"/>
                            <a:pt x="597639" y="2340885"/>
                          </a:cubicBezTo>
                          <a:cubicBezTo>
                            <a:pt x="382291" y="2329842"/>
                            <a:pt x="224369" y="2266894"/>
                            <a:pt x="120560" y="2115598"/>
                          </a:cubicBezTo>
                          <a:cubicBezTo>
                            <a:pt x="16751" y="1964302"/>
                            <a:pt x="-30735" y="1468450"/>
                            <a:pt x="21169" y="1426485"/>
                          </a:cubicBezTo>
                          <a:close/>
                        </a:path>
                      </a:pathLst>
                    </a:custGeom>
                    <a:solidFill>
                      <a:srgbClr val="FFFF00">
                        <a:alpha val="20000"/>
                      </a:srgbClr>
                    </a:solidFill>
                    <a:ln>
                      <a:solidFill>
                        <a:schemeClr val="accent4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E"/>
                    </a:p>
                  </p:txBody>
                </p:sp>
                <p:sp>
                  <p:nvSpPr>
                    <p:cNvPr id="35" name="Oval 34">
                      <a:extLst>
                        <a:ext uri="{FF2B5EF4-FFF2-40B4-BE49-F238E27FC236}">
                          <a16:creationId xmlns:a16="http://schemas.microsoft.com/office/drawing/2014/main" id="{7FCA05EA-7384-7880-DCEB-B01C95F504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8250" y="2000516"/>
                      <a:ext cx="136576" cy="163481"/>
                    </a:xfrm>
                    <a:prstGeom prst="ellips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7" name="Oval 36">
                      <a:extLst>
                        <a:ext uri="{FF2B5EF4-FFF2-40B4-BE49-F238E27FC236}">
                          <a16:creationId xmlns:a16="http://schemas.microsoft.com/office/drawing/2014/main" id="{A7A53F22-5FF7-D6E5-8E67-49288EDEDA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52919" y="3950838"/>
                      <a:ext cx="136576" cy="163481"/>
                    </a:xfrm>
                    <a:prstGeom prst="ellips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 dirty="0"/>
                    </a:p>
                  </p:txBody>
                </p:sp>
                <p:sp>
                  <p:nvSpPr>
                    <p:cNvPr id="38" name="Oval 37">
                      <a:extLst>
                        <a:ext uri="{FF2B5EF4-FFF2-40B4-BE49-F238E27FC236}">
                          <a16:creationId xmlns:a16="http://schemas.microsoft.com/office/drawing/2014/main" id="{12FB3A20-12E1-2A80-BCAB-DE8847F04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7892" y="4113058"/>
                      <a:ext cx="136576" cy="163481"/>
                    </a:xfrm>
                    <a:prstGeom prst="ellips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 dirty="0"/>
                    </a:p>
                  </p:txBody>
                </p:sp>
                <p:sp>
                  <p:nvSpPr>
                    <p:cNvPr id="39" name="Oval 38">
                      <a:extLst>
                        <a:ext uri="{FF2B5EF4-FFF2-40B4-BE49-F238E27FC236}">
                          <a16:creationId xmlns:a16="http://schemas.microsoft.com/office/drawing/2014/main" id="{AEE58A04-4ACB-F67E-7E64-E69497E03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0984" y="4276539"/>
                      <a:ext cx="136576" cy="163481"/>
                    </a:xfrm>
                    <a:prstGeom prst="ellips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40" name="Oval 39">
                      <a:extLst>
                        <a:ext uri="{FF2B5EF4-FFF2-40B4-BE49-F238E27FC236}">
                          <a16:creationId xmlns:a16="http://schemas.microsoft.com/office/drawing/2014/main" id="{DB4C5B62-8782-9BA5-E42E-83D0EF4CC2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1683" y="3441634"/>
                      <a:ext cx="136576" cy="163481"/>
                    </a:xfrm>
                    <a:prstGeom prst="ellipse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 dirty="0"/>
                    </a:p>
                  </p:txBody>
                </p:sp>
                <p:sp>
                  <p:nvSpPr>
                    <p:cNvPr id="41" name="Oval 40">
                      <a:extLst>
                        <a:ext uri="{FF2B5EF4-FFF2-40B4-BE49-F238E27FC236}">
                          <a16:creationId xmlns:a16="http://schemas.microsoft.com/office/drawing/2014/main" id="{B47ADA1C-C6E4-4F82-BD1D-D399FEE32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9096" y="4310306"/>
                      <a:ext cx="136576" cy="163481"/>
                    </a:xfrm>
                    <a:prstGeom prst="ellipse">
                      <a:avLst/>
                    </a:prstGeom>
                    <a:solidFill>
                      <a:srgbClr val="00B0F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 dirty="0"/>
                    </a:p>
                  </p:txBody>
                </p:sp>
                <p:cxnSp>
                  <p:nvCxnSpPr>
                    <p:cNvPr id="42" name="Straight Connector 41">
                      <a:extLst>
                        <a:ext uri="{FF2B5EF4-FFF2-40B4-BE49-F238E27FC236}">
                          <a16:creationId xmlns:a16="http://schemas.microsoft.com/office/drawing/2014/main" id="{E16C8E0F-882E-1131-C949-CEE4483C19C5}"/>
                        </a:ext>
                      </a:extLst>
                    </p:cNvPr>
                    <p:cNvCxnSpPr>
                      <a:cxnSpLocks/>
                      <a:stCxn id="34" idx="5"/>
                    </p:cNvCxnSpPr>
                    <p:nvPr/>
                  </p:nvCxnSpPr>
                  <p:spPr>
                    <a:xfrm flipH="1">
                      <a:off x="5384800" y="3147391"/>
                      <a:ext cx="2209" cy="1329307"/>
                    </a:xfrm>
                    <a:prstGeom prst="line">
                      <a:avLst/>
                    </a:prstGeom>
                    <a:ln w="31750">
                      <a:solidFill>
                        <a:schemeClr val="accent4">
                          <a:lumMod val="75000"/>
                        </a:schemeClr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3" name="Oval 42">
                      <a:extLst>
                        <a:ext uri="{FF2B5EF4-FFF2-40B4-BE49-F238E27FC236}">
                          <a16:creationId xmlns:a16="http://schemas.microsoft.com/office/drawing/2014/main" id="{C6E70060-22E1-00C1-6278-EDA404511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29820" y="3815185"/>
                      <a:ext cx="136576" cy="163481"/>
                    </a:xfrm>
                    <a:prstGeom prst="ellipse">
                      <a:avLst/>
                    </a:prstGeom>
                    <a:solidFill>
                      <a:srgbClr val="00B05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 dirty="0"/>
                    </a:p>
                  </p:txBody>
                </p:sp>
                <p:cxnSp>
                  <p:nvCxnSpPr>
                    <p:cNvPr id="44" name="Connector: Curved 43">
                      <a:extLst>
                        <a:ext uri="{FF2B5EF4-FFF2-40B4-BE49-F238E27FC236}">
                          <a16:creationId xmlns:a16="http://schemas.microsoft.com/office/drawing/2014/main" id="{D15D29D7-68F0-5CF2-1D72-95FAA106FBD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5400000">
                      <a:off x="5352648" y="3009073"/>
                      <a:ext cx="833120" cy="653589"/>
                    </a:xfrm>
                    <a:prstGeom prst="curvedConnector3">
                      <a:avLst/>
                    </a:prstGeom>
                    <a:ln>
                      <a:solidFill>
                        <a:srgbClr val="00B050"/>
                      </a:solidFill>
                      <a:prstDash val="sysDash"/>
                      <a:tailEnd type="triangle"/>
                    </a:ln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5" name="TextBox 44">
                      <a:extLst>
                        <a:ext uri="{FF2B5EF4-FFF2-40B4-BE49-F238E27FC236}">
                          <a16:creationId xmlns:a16="http://schemas.microsoft.com/office/drawing/2014/main" id="{BA3B0B0E-05B0-D6B2-C3ED-A2AE01F00C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16743" y="2130424"/>
                      <a:ext cx="1736237" cy="73377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Exploration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High Uncertainty</a:t>
                      </a:r>
                      <a:endParaRPr lang="en-AE" dirty="0">
                        <a:solidFill>
                          <a:srgbClr val="00B05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182EECF0-55B5-F91E-D999-DFD83FF74C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55270" y="2696968"/>
                      <a:ext cx="1822026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b="1" dirty="0">
                          <a:solidFill>
                            <a:srgbClr val="00B0F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Exploitation: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00B0F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Better Prediction</a:t>
                      </a:r>
                      <a:endParaRPr lang="en-AE" dirty="0">
                        <a:solidFill>
                          <a:srgbClr val="00B0F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cxnSp>
                  <p:nvCxnSpPr>
                    <p:cNvPr id="47" name="Connector: Curved 46">
                      <a:extLst>
                        <a:ext uri="{FF2B5EF4-FFF2-40B4-BE49-F238E27FC236}">
                          <a16:creationId xmlns:a16="http://schemas.microsoft.com/office/drawing/2014/main" id="{BCABA493-2006-B7ED-5A38-B4E8C2A9CC3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6200000" flipH="1">
                      <a:off x="3509063" y="3588701"/>
                      <a:ext cx="808025" cy="488619"/>
                    </a:xfrm>
                    <a:prstGeom prst="curvedConnector3">
                      <a:avLst>
                        <a:gd name="adj1" fmla="val 50000"/>
                      </a:avLst>
                    </a:prstGeom>
                    <a:ln w="19050">
                      <a:solidFill>
                        <a:srgbClr val="00B0F0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37FBDD1A-E61E-93A5-F39B-F1513DE12EAD}"/>
                      </a:ext>
                    </a:extLst>
                  </p:cNvPr>
                  <p:cNvSpPr/>
                  <p:nvPr/>
                </p:nvSpPr>
                <p:spPr>
                  <a:xfrm>
                    <a:off x="2878006" y="2025234"/>
                    <a:ext cx="1239945" cy="69447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93B7F06B-A8B7-7A8D-B037-550CC72966C7}"/>
                      </a:ext>
                    </a:extLst>
                  </p:cNvPr>
                  <p:cNvSpPr txBox="1"/>
                  <p:nvPr/>
                </p:nvSpPr>
                <p:spPr>
                  <a:xfrm>
                    <a:off x="2855126" y="1948636"/>
                    <a:ext cx="1033498" cy="83859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Mean</a:t>
                    </a:r>
                  </a:p>
                  <a:p>
                    <a:r>
                      <a: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Data   </a:t>
                    </a:r>
                    <a:endParaRPr lang="en-AE" sz="14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  <a:p>
                    <a:r>
                      <a: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Samples      </a:t>
                    </a:r>
                    <a:endParaRPr lang="en-AE" sz="1400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02FE99D0-0EA0-55B1-0435-E4478A2A30D0}"/>
                    </a:ext>
                  </a:extLst>
                </p:cNvPr>
                <p:cNvSpPr/>
                <p:nvPr/>
              </p:nvSpPr>
              <p:spPr>
                <a:xfrm>
                  <a:off x="3883332" y="2014441"/>
                  <a:ext cx="172159" cy="195618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C2ECB3C3-4904-1B04-DA00-6EFD6A391103}"/>
                    </a:ext>
                  </a:extLst>
                </p:cNvPr>
                <p:cNvSpPr/>
                <p:nvPr/>
              </p:nvSpPr>
              <p:spPr>
                <a:xfrm>
                  <a:off x="3881952" y="2312604"/>
                  <a:ext cx="172159" cy="1956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dirty="0"/>
                </a:p>
              </p:txBody>
            </p: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6CBF0BEC-6EC6-B60F-AE99-C5EBAC00BC4F}"/>
                    </a:ext>
                  </a:extLst>
                </p:cNvPr>
                <p:cNvCxnSpPr/>
                <p:nvPr/>
              </p:nvCxnSpPr>
              <p:spPr>
                <a:xfrm>
                  <a:off x="3753096" y="1842659"/>
                  <a:ext cx="43263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6239FA7-2217-08F4-4100-AD2557B47B6A}"/>
                  </a:ext>
                </a:extLst>
              </p:cNvPr>
              <p:cNvSpPr/>
              <p:nvPr/>
            </p:nvSpPr>
            <p:spPr>
              <a:xfrm>
                <a:off x="392852" y="2005429"/>
                <a:ext cx="7708056" cy="412288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E"/>
              </a:p>
            </p:txBody>
          </p:sp>
          <p:cxnSp>
            <p:nvCxnSpPr>
              <p:cNvPr id="21" name="Connector: Curved 20">
                <a:extLst>
                  <a:ext uri="{FF2B5EF4-FFF2-40B4-BE49-F238E27FC236}">
                    <a16:creationId xmlns:a16="http://schemas.microsoft.com/office/drawing/2014/main" id="{D8A22183-2DC2-BEA4-2A4B-B47766F93DF1}"/>
                  </a:ext>
                </a:extLst>
              </p:cNvPr>
              <p:cNvCxnSpPr>
                <a:cxnSpLocks/>
                <a:stCxn id="17" idx="2"/>
              </p:cNvCxnSpPr>
              <p:nvPr/>
            </p:nvCxnSpPr>
            <p:spPr>
              <a:xfrm rot="5400000">
                <a:off x="8597055" y="2769480"/>
                <a:ext cx="627079" cy="1447258"/>
              </a:xfrm>
              <a:prstGeom prst="curvedConnector2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nector: Curved 22">
                <a:extLst>
                  <a:ext uri="{FF2B5EF4-FFF2-40B4-BE49-F238E27FC236}">
                    <a16:creationId xmlns:a16="http://schemas.microsoft.com/office/drawing/2014/main" id="{72EC6A7D-278D-DC88-EAD3-C4F9922DC3A1}"/>
                  </a:ext>
                </a:extLst>
              </p:cNvPr>
              <p:cNvCxnSpPr>
                <a:cxnSpLocks/>
                <a:stCxn id="17" idx="2"/>
              </p:cNvCxnSpPr>
              <p:nvPr/>
            </p:nvCxnSpPr>
            <p:spPr>
              <a:xfrm rot="5400000">
                <a:off x="8114966" y="3212472"/>
                <a:ext cx="1552162" cy="1486356"/>
              </a:xfrm>
              <a:prstGeom prst="curvedConnector2">
                <a:avLst/>
              </a:prstGeom>
              <a:ln>
                <a:tailEnd type="triangle"/>
              </a:ln>
            </p:spPr>
            <p:style>
              <a:lnRef idx="3">
                <a:schemeClr val="accent4"/>
              </a:lnRef>
              <a:fillRef idx="0">
                <a:schemeClr val="accent4"/>
              </a:fillRef>
              <a:effectRef idx="2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B3D699F6-F716-466B-E68E-AEA212DBD567}"/>
                  </a:ext>
                </a:extLst>
              </p:cNvPr>
              <p:cNvSpPr/>
              <p:nvPr/>
            </p:nvSpPr>
            <p:spPr>
              <a:xfrm>
                <a:off x="8168060" y="3160418"/>
                <a:ext cx="1269778" cy="4892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Mean</a:t>
                </a:r>
                <a:endParaRPr lang="en-AE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C7BDB35-7F3A-310B-B9FC-98940398299B}"/>
                  </a:ext>
                </a:extLst>
              </p:cNvPr>
              <p:cNvSpPr/>
              <p:nvPr/>
            </p:nvSpPr>
            <p:spPr>
              <a:xfrm>
                <a:off x="8303585" y="4589553"/>
                <a:ext cx="1758496" cy="4892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Uncertainty</a:t>
                </a:r>
                <a:endParaRPr lang="en-AE" dirty="0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0D860BD-FE05-EB31-2A28-A8907CB071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02213" y="2465620"/>
              <a:ext cx="24103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4DB2B0C-DF48-3869-C1C5-054E0ADA9502}"/>
                </a:ext>
              </a:extLst>
            </p:cNvPr>
            <p:cNvSpPr/>
            <p:nvPr/>
          </p:nvSpPr>
          <p:spPr>
            <a:xfrm>
              <a:off x="9643252" y="2297011"/>
              <a:ext cx="1407641" cy="310855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 Data</a:t>
              </a:r>
              <a:endParaRPr lang="en-AE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Arrow: Down 133">
            <a:extLst>
              <a:ext uri="{FF2B5EF4-FFF2-40B4-BE49-F238E27FC236}">
                <a16:creationId xmlns:a16="http://schemas.microsoft.com/office/drawing/2014/main" id="{8BA87CCB-711E-9BFC-04A6-9C67A74D6300}"/>
              </a:ext>
            </a:extLst>
          </p:cNvPr>
          <p:cNvSpPr/>
          <p:nvPr/>
        </p:nvSpPr>
        <p:spPr>
          <a:xfrm rot="10800000">
            <a:off x="4655987" y="3131353"/>
            <a:ext cx="331029" cy="33650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137" name="Arrow: Right 136">
            <a:extLst>
              <a:ext uri="{FF2B5EF4-FFF2-40B4-BE49-F238E27FC236}">
                <a16:creationId xmlns:a16="http://schemas.microsoft.com/office/drawing/2014/main" id="{115E80DB-2C52-1044-D185-62BB97A79D48}"/>
              </a:ext>
            </a:extLst>
          </p:cNvPr>
          <p:cNvSpPr/>
          <p:nvPr/>
        </p:nvSpPr>
        <p:spPr>
          <a:xfrm>
            <a:off x="935665" y="231017"/>
            <a:ext cx="574158" cy="131789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83581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6218C-03F0-F2E1-8E2E-8D60485C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803E4-AD81-E5FD-BF6B-4CF2B9E2FC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Times New Roman" panose="02020603050405020304" pitchFamily="18" charset="0"/>
              </a:rPr>
              <a:t>Q.2      Multi-fidelity (MF) setup</a:t>
            </a:r>
            <a:endParaRPr lang="en-AE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543904-1C91-CFF2-99A3-687E7F0E26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3512" y="671119"/>
            <a:ext cx="11438989" cy="1826141"/>
          </a:xfrm>
        </p:spPr>
        <p:txBody>
          <a:bodyPr/>
          <a:lstStyle/>
          <a:p>
            <a:r>
              <a:rPr lang="en-US" sz="2400" b="1" dirty="0">
                <a:latin typeface="Arial (body)"/>
                <a:cs typeface="Times New Roman" panose="02020603050405020304" pitchFamily="18" charset="0"/>
              </a:rPr>
              <a:t>Enhancing the accuracy of the high-fidelity emulator estimation by leveraging multiple data sources with varying levels of fidelity: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(body)"/>
                <a:cs typeface="Times New Roman" panose="02020603050405020304" pitchFamily="18" charset="0"/>
              </a:rPr>
              <a:t>High-fidelity data are </a:t>
            </a:r>
            <a:r>
              <a:rPr lang="en-US" sz="2400" dirty="0">
                <a:solidFill>
                  <a:srgbClr val="C00000"/>
                </a:solidFill>
                <a:latin typeface="Arial (body)"/>
                <a:cs typeface="Times New Roman" panose="02020603050405020304" pitchFamily="18" charset="0"/>
              </a:rPr>
              <a:t>expensive</a:t>
            </a:r>
            <a:r>
              <a:rPr lang="en-US" sz="2400" dirty="0">
                <a:latin typeface="Arial (body)"/>
                <a:cs typeface="Times New Roman" panose="02020603050405020304" pitchFamily="18" charset="0"/>
              </a:rPr>
              <a:t> and </a:t>
            </a:r>
            <a:r>
              <a:rPr lang="en-US" sz="2400" dirty="0">
                <a:solidFill>
                  <a:srgbClr val="C00000"/>
                </a:solidFill>
                <a:latin typeface="Arial (body)"/>
                <a:cs typeface="Times New Roman" panose="02020603050405020304" pitchFamily="18" charset="0"/>
              </a:rPr>
              <a:t>limited</a:t>
            </a:r>
            <a:r>
              <a:rPr lang="en-US" sz="2400" dirty="0">
                <a:latin typeface="Arial (body)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(body)"/>
                <a:cs typeface="Times New Roman" panose="02020603050405020304" pitchFamily="18" charset="0"/>
              </a:rPr>
              <a:t>Low-fidelity data are </a:t>
            </a:r>
            <a:r>
              <a:rPr lang="en-US" sz="2400" dirty="0">
                <a:solidFill>
                  <a:srgbClr val="C00000"/>
                </a:solidFill>
                <a:latin typeface="Arial (body)"/>
                <a:cs typeface="Times New Roman" panose="02020603050405020304" pitchFamily="18" charset="0"/>
              </a:rPr>
              <a:t>cheap(er) </a:t>
            </a:r>
            <a:r>
              <a:rPr lang="en-US" sz="2400" dirty="0">
                <a:latin typeface="Arial (body)"/>
                <a:cs typeface="Times New Roman" panose="02020603050405020304" pitchFamily="18" charset="0"/>
              </a:rPr>
              <a:t>but have </a:t>
            </a:r>
            <a:r>
              <a:rPr lang="en-US" sz="2400" dirty="0">
                <a:solidFill>
                  <a:srgbClr val="C00000"/>
                </a:solidFill>
                <a:latin typeface="Arial (body)"/>
                <a:cs typeface="Times New Roman" panose="02020603050405020304" pitchFamily="18" charset="0"/>
              </a:rPr>
              <a:t>systematic errors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536E7-ED3E-A721-12DD-C70C15FDDAC2}"/>
              </a:ext>
            </a:extLst>
          </p:cNvPr>
          <p:cNvSpPr txBox="1"/>
          <p:nvPr/>
        </p:nvSpPr>
        <p:spPr>
          <a:xfrm>
            <a:off x="2798352" y="6208126"/>
            <a:ext cx="93936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rgbClr val="002060"/>
                </a:solidFill>
              </a:rPr>
              <a:t>Eweis-Labolle, J.T., N. </a:t>
            </a:r>
            <a:r>
              <a:rPr lang="en-US" sz="1400" dirty="0" err="1">
                <a:solidFill>
                  <a:srgbClr val="002060"/>
                </a:solidFill>
              </a:rPr>
              <a:t>Oune</a:t>
            </a:r>
            <a:r>
              <a:rPr lang="en-US" sz="1400" dirty="0">
                <a:solidFill>
                  <a:srgbClr val="002060"/>
                </a:solidFill>
              </a:rPr>
              <a:t>, and R. Bostanabad, Data Fusion With Latent Map Gaussian Processes. Journal of Mechanical Design, 2022. 144(9).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90E8CB-03A2-BA08-993D-D62A89DF65D1}"/>
              </a:ext>
            </a:extLst>
          </p:cNvPr>
          <p:cNvGrpSpPr/>
          <p:nvPr/>
        </p:nvGrpSpPr>
        <p:grpSpPr>
          <a:xfrm>
            <a:off x="668137" y="2759388"/>
            <a:ext cx="5037109" cy="3202706"/>
            <a:chOff x="668808" y="2697935"/>
            <a:chExt cx="5037109" cy="32027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E37151-0161-E130-3991-730973BDC16F}"/>
                </a:ext>
              </a:extLst>
            </p:cNvPr>
            <p:cNvSpPr txBox="1"/>
            <p:nvPr/>
          </p:nvSpPr>
          <p:spPr>
            <a:xfrm>
              <a:off x="1295498" y="5531309"/>
              <a:ext cx="4102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+mj-lt"/>
                  <a:cs typeface="Times New Roman" panose="02020603050405020304" pitchFamily="18" charset="0"/>
                </a:rPr>
                <a:t>Single-fidelity (SF) Framework</a:t>
              </a:r>
              <a:endParaRPr lang="en-AE" b="1" dirty="0">
                <a:latin typeface="+mj-lt"/>
                <a:cs typeface="Times New Roman" panose="02020603050405020304" pitchFamily="18" charset="0"/>
              </a:endParaRPr>
            </a:p>
          </p:txBody>
        </p:sp>
        <p:pic>
          <p:nvPicPr>
            <p:cNvPr id="20" name="Picture 19" descr="A picture containing line, diagram, plot, slope&#10;&#10;Description automatically generated">
              <a:extLst>
                <a:ext uri="{FF2B5EF4-FFF2-40B4-BE49-F238E27FC236}">
                  <a16:creationId xmlns:a16="http://schemas.microsoft.com/office/drawing/2014/main" id="{67B2D3B8-48E8-A3C7-D438-6BECF47D5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808" y="2697935"/>
              <a:ext cx="5037109" cy="2833374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F6CCDD-B068-2B79-2B54-7E822630B6B2}"/>
              </a:ext>
            </a:extLst>
          </p:cNvPr>
          <p:cNvGrpSpPr/>
          <p:nvPr/>
        </p:nvGrpSpPr>
        <p:grpSpPr>
          <a:xfrm>
            <a:off x="6605701" y="2759388"/>
            <a:ext cx="5036800" cy="3202532"/>
            <a:chOff x="6096000" y="2759388"/>
            <a:chExt cx="5036800" cy="32025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3EE500-FE88-9C72-486B-F1BBB14149F1}"/>
                </a:ext>
              </a:extLst>
            </p:cNvPr>
            <p:cNvSpPr txBox="1"/>
            <p:nvPr/>
          </p:nvSpPr>
          <p:spPr>
            <a:xfrm>
              <a:off x="6673826" y="5592588"/>
              <a:ext cx="4314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+mj-lt"/>
                  <a:cs typeface="Times New Roman" panose="02020603050405020304" pitchFamily="18" charset="0"/>
                </a:rPr>
                <a:t>MF Framework</a:t>
              </a:r>
              <a:endParaRPr lang="en-AE" b="1" dirty="0">
                <a:latin typeface="+mj-lt"/>
                <a:cs typeface="Times New Roman" panose="02020603050405020304" pitchFamily="18" charset="0"/>
              </a:endParaRPr>
            </a:p>
          </p:txBody>
        </p:sp>
        <p:pic>
          <p:nvPicPr>
            <p:cNvPr id="23" name="Picture 22" descr="A picture containing diagram, plot, line, text&#10;&#10;Description automatically generated">
              <a:extLst>
                <a:ext uri="{FF2B5EF4-FFF2-40B4-BE49-F238E27FC236}">
                  <a16:creationId xmlns:a16="http://schemas.microsoft.com/office/drawing/2014/main" id="{6F76DCA1-EF44-5724-7C8C-0EE4E054A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759388"/>
              <a:ext cx="5036800" cy="2833200"/>
            </a:xfrm>
            <a:prstGeom prst="rect">
              <a:avLst/>
            </a:prstGeom>
          </p:spPr>
        </p:pic>
      </p:grp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0EDA05-C54F-5F4C-80C1-08B9883BD2B8}"/>
              </a:ext>
            </a:extLst>
          </p:cNvPr>
          <p:cNvSpPr/>
          <p:nvPr/>
        </p:nvSpPr>
        <p:spPr>
          <a:xfrm>
            <a:off x="971107" y="226492"/>
            <a:ext cx="574158" cy="131789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6805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15D4E6-70C9-3276-E8E1-61A20DBD63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FC8CA3-20D2-EB41-DD89-66B5A37C5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4508" y="0"/>
            <a:ext cx="12356507" cy="5870874"/>
          </a:xfrm>
        </p:spPr>
        <p:txBody>
          <a:bodyPr/>
          <a:lstStyle/>
          <a:p>
            <a:pPr algn="ctr"/>
            <a:r>
              <a:rPr lang="en-US" sz="8800" b="1" dirty="0">
                <a:solidFill>
                  <a:srgbClr val="FFFF00"/>
                </a:solidFill>
              </a:rPr>
              <a:t>How</a:t>
            </a:r>
            <a:r>
              <a:rPr lang="en-US" sz="8800" b="1" dirty="0">
                <a:solidFill>
                  <a:schemeClr val="bg1"/>
                </a:solidFill>
              </a:rPr>
              <a:t> Multi-fidelity BO (MFBO) </a:t>
            </a:r>
            <a:r>
              <a:rPr lang="en-US" sz="8800" b="1" dirty="0">
                <a:solidFill>
                  <a:srgbClr val="FFFF00"/>
                </a:solidFill>
              </a:rPr>
              <a:t>works</a:t>
            </a:r>
            <a:r>
              <a:rPr lang="en-US" sz="8800" b="1" dirty="0">
                <a:solidFill>
                  <a:schemeClr val="bg1"/>
                </a:solidFill>
              </a:rPr>
              <a:t>? </a:t>
            </a:r>
            <a:br>
              <a:rPr lang="en-US" sz="8800" b="1" dirty="0">
                <a:solidFill>
                  <a:schemeClr val="bg1"/>
                </a:solidFill>
              </a:rPr>
            </a:br>
            <a:r>
              <a:rPr lang="en-US" sz="8800" b="1" dirty="0">
                <a:solidFill>
                  <a:schemeClr val="bg1"/>
                </a:solidFill>
              </a:rPr>
              <a:t>(with categorical data)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FEC863-BD87-4650-A30A-36BD842E8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294AF64-FC92-4E4E-9E42-CF08351F977D}" type="slidenum">
              <a:rPr lang="en-US" altLang="zh-CN" smtClean="0">
                <a:solidFill>
                  <a:schemeClr val="bg1"/>
                </a:solidFill>
              </a:rPr>
              <a:pPr/>
              <a:t>5</a:t>
            </a:fld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BF786-40AC-284D-D9AA-F1B66BD8DE19}"/>
              </a:ext>
            </a:extLst>
          </p:cNvPr>
          <p:cNvSpPr txBox="1"/>
          <p:nvPr/>
        </p:nvSpPr>
        <p:spPr>
          <a:xfrm>
            <a:off x="164504" y="5949300"/>
            <a:ext cx="118629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</a:rPr>
              <a:t>Zanjani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Foumani</a:t>
            </a:r>
            <a:r>
              <a:rPr lang="en-US" sz="2000" dirty="0">
                <a:solidFill>
                  <a:schemeClr val="bg1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</p:spTree>
    <p:extLst>
      <p:ext uri="{BB962C8B-B14F-4D97-AF65-F5344CB8AC3E}">
        <p14:creationId xmlns:p14="http://schemas.microsoft.com/office/powerpoint/2010/main" val="3706428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Box 333">
            <a:extLst>
              <a:ext uri="{FF2B5EF4-FFF2-40B4-BE49-F238E27FC236}">
                <a16:creationId xmlns:a16="http://schemas.microsoft.com/office/drawing/2014/main" id="{8F5ECEF9-634E-0E6A-F90C-B8E0245F52D1}"/>
              </a:ext>
            </a:extLst>
          </p:cNvPr>
          <p:cNvSpPr txBox="1"/>
          <p:nvPr/>
        </p:nvSpPr>
        <p:spPr>
          <a:xfrm>
            <a:off x="8513173" y="3837905"/>
            <a:ext cx="745226" cy="25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dirty="0"/>
              <a:t>,</a:t>
            </a:r>
            <a:endParaRPr lang="en-AE" dirty="0"/>
          </a:p>
        </p:txBody>
      </p:sp>
      <p:sp>
        <p:nvSpPr>
          <p:cNvPr id="337" name="Flowchart: Preparation 336">
            <a:extLst>
              <a:ext uri="{FF2B5EF4-FFF2-40B4-BE49-F238E27FC236}">
                <a16:creationId xmlns:a16="http://schemas.microsoft.com/office/drawing/2014/main" id="{4FCC4D02-B5AE-B9CA-2766-37CB4E42836D}"/>
              </a:ext>
            </a:extLst>
          </p:cNvPr>
          <p:cNvSpPr/>
          <p:nvPr/>
        </p:nvSpPr>
        <p:spPr>
          <a:xfrm>
            <a:off x="2463690" y="289516"/>
            <a:ext cx="2351332" cy="360000"/>
          </a:xfrm>
          <a:prstGeom prst="flowChartPreparation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Converged?</a:t>
            </a:r>
          </a:p>
        </p:txBody>
      </p:sp>
      <p:sp>
        <p:nvSpPr>
          <p:cNvPr id="338" name="Rectangle: Rounded Corners 337">
            <a:extLst>
              <a:ext uri="{FF2B5EF4-FFF2-40B4-BE49-F238E27FC236}">
                <a16:creationId xmlns:a16="http://schemas.microsoft.com/office/drawing/2014/main" id="{EFC19126-D276-E235-6A0D-676A75B7A8D5}"/>
              </a:ext>
            </a:extLst>
          </p:cNvPr>
          <p:cNvSpPr/>
          <p:nvPr/>
        </p:nvSpPr>
        <p:spPr>
          <a:xfrm>
            <a:off x="6952903" y="296555"/>
            <a:ext cx="1519725" cy="360000"/>
          </a:xfrm>
          <a:prstGeom prst="roundRect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Data</a:t>
            </a:r>
            <a:endParaRPr lang="en-A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9" name="Connector: Elbow 338">
            <a:extLst>
              <a:ext uri="{FF2B5EF4-FFF2-40B4-BE49-F238E27FC236}">
                <a16:creationId xmlns:a16="http://schemas.microsoft.com/office/drawing/2014/main" id="{DF41F142-C8A9-4E55-A59C-08783EE057B0}"/>
              </a:ext>
            </a:extLst>
          </p:cNvPr>
          <p:cNvCxnSpPr>
            <a:cxnSpLocks/>
            <a:stCxn id="338" idx="3"/>
            <a:endCxn id="346" idx="0"/>
          </p:cNvCxnSpPr>
          <p:nvPr/>
        </p:nvCxnSpPr>
        <p:spPr>
          <a:xfrm>
            <a:off x="8472628" y="476555"/>
            <a:ext cx="189402" cy="41719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>
            <a:extLst>
              <a:ext uri="{FF2B5EF4-FFF2-40B4-BE49-F238E27FC236}">
                <a16:creationId xmlns:a16="http://schemas.microsoft.com/office/drawing/2014/main" id="{6D8706A0-5B34-323C-69FC-9E515038A28B}"/>
              </a:ext>
            </a:extLst>
          </p:cNvPr>
          <p:cNvCxnSpPr>
            <a:cxnSpLocks/>
          </p:cNvCxnSpPr>
          <p:nvPr/>
        </p:nvCxnSpPr>
        <p:spPr>
          <a:xfrm flipV="1">
            <a:off x="6295271" y="476555"/>
            <a:ext cx="65763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1" name="Rectangle: Rounded Corners 340">
            <a:extLst>
              <a:ext uri="{FF2B5EF4-FFF2-40B4-BE49-F238E27FC236}">
                <a16:creationId xmlns:a16="http://schemas.microsoft.com/office/drawing/2014/main" id="{9EBD20B0-1A4B-054A-9DC6-F68533F41E77}"/>
              </a:ext>
            </a:extLst>
          </p:cNvPr>
          <p:cNvSpPr/>
          <p:nvPr/>
        </p:nvSpPr>
        <p:spPr>
          <a:xfrm>
            <a:off x="5546336" y="289516"/>
            <a:ext cx="748935" cy="360000"/>
          </a:xfrm>
          <a:prstGeom prst="round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</a:t>
            </a:r>
            <a:endParaRPr lang="en-A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2" name="Straight Arrow Connector 341">
            <a:extLst>
              <a:ext uri="{FF2B5EF4-FFF2-40B4-BE49-F238E27FC236}">
                <a16:creationId xmlns:a16="http://schemas.microsoft.com/office/drawing/2014/main" id="{8326529F-7734-D73A-3034-214F9D7F1B8B}"/>
              </a:ext>
            </a:extLst>
          </p:cNvPr>
          <p:cNvCxnSpPr>
            <a:cxnSpLocks/>
          </p:cNvCxnSpPr>
          <p:nvPr/>
        </p:nvCxnSpPr>
        <p:spPr>
          <a:xfrm flipV="1">
            <a:off x="4753562" y="482462"/>
            <a:ext cx="78047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Straight Arrow Connector 352">
            <a:extLst>
              <a:ext uri="{FF2B5EF4-FFF2-40B4-BE49-F238E27FC236}">
                <a16:creationId xmlns:a16="http://schemas.microsoft.com/office/drawing/2014/main" id="{3A9F7E49-398C-0C21-4DA9-0B77D788F5FB}"/>
              </a:ext>
            </a:extLst>
          </p:cNvPr>
          <p:cNvCxnSpPr>
            <a:cxnSpLocks/>
            <a:stCxn id="337" idx="1"/>
            <a:endCxn id="354" idx="3"/>
          </p:cNvCxnSpPr>
          <p:nvPr/>
        </p:nvCxnSpPr>
        <p:spPr>
          <a:xfrm flipH="1" flipV="1">
            <a:off x="1597162" y="463896"/>
            <a:ext cx="86652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4" name="Flowchart: Preparation 353">
            <a:extLst>
              <a:ext uri="{FF2B5EF4-FFF2-40B4-BE49-F238E27FC236}">
                <a16:creationId xmlns:a16="http://schemas.microsoft.com/office/drawing/2014/main" id="{098F6F6E-D85E-21CB-EA01-D1AB409B61FB}"/>
              </a:ext>
            </a:extLst>
          </p:cNvPr>
          <p:cNvSpPr/>
          <p:nvPr/>
        </p:nvSpPr>
        <p:spPr>
          <a:xfrm>
            <a:off x="101600" y="283896"/>
            <a:ext cx="1495562" cy="360000"/>
          </a:xfrm>
          <a:prstGeom prst="flowChartPreparation">
            <a:avLst/>
          </a:prstGeom>
          <a:solidFill>
            <a:schemeClr val="accent4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9898EF0B-7E4A-89CE-2651-80C6AC986A19}"/>
              </a:ext>
            </a:extLst>
          </p:cNvPr>
          <p:cNvSpPr txBox="1"/>
          <p:nvPr/>
        </p:nvSpPr>
        <p:spPr>
          <a:xfrm>
            <a:off x="1577278" y="-29220"/>
            <a:ext cx="971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endParaRPr lang="en-AE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AD92D92B-6369-73C7-0F91-A3F74ADDA153}"/>
              </a:ext>
            </a:extLst>
          </p:cNvPr>
          <p:cNvSpPr txBox="1"/>
          <p:nvPr/>
        </p:nvSpPr>
        <p:spPr>
          <a:xfrm>
            <a:off x="4666411" y="-20456"/>
            <a:ext cx="971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endParaRPr lang="en-AE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hart, surface chart&#10;&#10;Description automatically generated">
            <a:extLst>
              <a:ext uri="{FF2B5EF4-FFF2-40B4-BE49-F238E27FC236}">
                <a16:creationId xmlns:a16="http://schemas.microsoft.com/office/drawing/2014/main" id="{6A0F562B-FF01-8C50-87C5-8565F144E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030" y="4009325"/>
            <a:ext cx="3096000" cy="2580000"/>
          </a:xfrm>
          <a:prstGeom prst="rect">
            <a:avLst/>
          </a:prstGeom>
        </p:spPr>
      </p:pic>
      <p:pic>
        <p:nvPicPr>
          <p:cNvPr id="6" name="Picture 5" descr="Chart, surface chart&#10;&#10;Description automatically generated">
            <a:extLst>
              <a:ext uri="{FF2B5EF4-FFF2-40B4-BE49-F238E27FC236}">
                <a16:creationId xmlns:a16="http://schemas.microsoft.com/office/drawing/2014/main" id="{AA816C70-710C-C201-BAB2-28632C849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133" y="1225815"/>
            <a:ext cx="3097440" cy="2581200"/>
          </a:xfrm>
          <a:prstGeom prst="rect">
            <a:avLst/>
          </a:prstGeom>
        </p:spPr>
      </p:pic>
      <p:sp>
        <p:nvSpPr>
          <p:cNvPr id="333" name="Rectangle 332">
            <a:extLst>
              <a:ext uri="{FF2B5EF4-FFF2-40B4-BE49-F238E27FC236}">
                <a16:creationId xmlns:a16="http://schemas.microsoft.com/office/drawing/2014/main" id="{36E6491D-6F09-3CBC-949E-36D946806915}"/>
              </a:ext>
            </a:extLst>
          </p:cNvPr>
          <p:cNvSpPr/>
          <p:nvPr/>
        </p:nvSpPr>
        <p:spPr>
          <a:xfrm>
            <a:off x="7099510" y="1059269"/>
            <a:ext cx="3218702" cy="55621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46" name="Rectangle: Rounded Corners 345">
            <a:extLst>
              <a:ext uri="{FF2B5EF4-FFF2-40B4-BE49-F238E27FC236}">
                <a16:creationId xmlns:a16="http://schemas.microsoft.com/office/drawing/2014/main" id="{DB692861-ECDE-D42C-F942-2252CCDC8360}"/>
              </a:ext>
            </a:extLst>
          </p:cNvPr>
          <p:cNvSpPr/>
          <p:nvPr/>
        </p:nvSpPr>
        <p:spPr>
          <a:xfrm>
            <a:off x="8024623" y="893750"/>
            <a:ext cx="1274814" cy="365760"/>
          </a:xfrm>
          <a:prstGeom prst="round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Emulator</a:t>
            </a:r>
            <a:endParaRPr lang="en-A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1B2CA091-9408-FEA8-A06C-51FC13AEA06F}"/>
              </a:ext>
            </a:extLst>
          </p:cNvPr>
          <p:cNvGrpSpPr/>
          <p:nvPr/>
        </p:nvGrpSpPr>
        <p:grpSpPr>
          <a:xfrm>
            <a:off x="1633362" y="1056324"/>
            <a:ext cx="4513442" cy="5562152"/>
            <a:chOff x="4339309" y="1071229"/>
            <a:chExt cx="4513442" cy="5562152"/>
          </a:xfrm>
        </p:grpSpPr>
        <p:grpSp>
          <p:nvGrpSpPr>
            <p:cNvPr id="385" name="Group 384">
              <a:extLst>
                <a:ext uri="{FF2B5EF4-FFF2-40B4-BE49-F238E27FC236}">
                  <a16:creationId xmlns:a16="http://schemas.microsoft.com/office/drawing/2014/main" id="{41E59C1A-74B2-7621-7EC0-DC27818C8C7D}"/>
                </a:ext>
              </a:extLst>
            </p:cNvPr>
            <p:cNvGrpSpPr/>
            <p:nvPr/>
          </p:nvGrpSpPr>
          <p:grpSpPr>
            <a:xfrm>
              <a:off x="4494513" y="1263196"/>
              <a:ext cx="4358238" cy="5354250"/>
              <a:chOff x="4494513" y="1263196"/>
              <a:chExt cx="4358238" cy="5354250"/>
            </a:xfrm>
          </p:grpSpPr>
          <p:sp>
            <p:nvSpPr>
              <p:cNvPr id="387" name="TextBox 386">
                <a:extLst>
                  <a:ext uri="{FF2B5EF4-FFF2-40B4-BE49-F238E27FC236}">
                    <a16:creationId xmlns:a16="http://schemas.microsoft.com/office/drawing/2014/main" id="{15A216E1-F026-2696-0A6F-6A49F13F28AF}"/>
                  </a:ext>
                </a:extLst>
              </p:cNvPr>
              <p:cNvSpPr txBox="1"/>
              <p:nvPr/>
            </p:nvSpPr>
            <p:spPr>
              <a:xfrm>
                <a:off x="5703554" y="6248114"/>
                <a:ext cx="18880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BO </a:t>
                </a:r>
                <a:r>
                  <a:rPr lang="en-US" b="1" dirty="0">
                    <a:solidFill>
                      <a:srgbClr val="00B05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with LF Data</a:t>
                </a:r>
              </a:p>
            </p:txBody>
          </p:sp>
          <p:grpSp>
            <p:nvGrpSpPr>
              <p:cNvPr id="388" name="Group 387">
                <a:extLst>
                  <a:ext uri="{FF2B5EF4-FFF2-40B4-BE49-F238E27FC236}">
                    <a16:creationId xmlns:a16="http://schemas.microsoft.com/office/drawing/2014/main" id="{5110D7E9-FED0-0D7F-2BEA-066ECD8397DA}"/>
                  </a:ext>
                </a:extLst>
              </p:cNvPr>
              <p:cNvGrpSpPr/>
              <p:nvPr/>
            </p:nvGrpSpPr>
            <p:grpSpPr>
              <a:xfrm>
                <a:off x="4512067" y="1263196"/>
                <a:ext cx="4340684" cy="2404800"/>
                <a:chOff x="3548998" y="1024200"/>
                <a:chExt cx="4349814" cy="2555428"/>
              </a:xfrm>
            </p:grpSpPr>
            <p:grpSp>
              <p:nvGrpSpPr>
                <p:cNvPr id="406" name="Group 405">
                  <a:extLst>
                    <a:ext uri="{FF2B5EF4-FFF2-40B4-BE49-F238E27FC236}">
                      <a16:creationId xmlns:a16="http://schemas.microsoft.com/office/drawing/2014/main" id="{DC70FD32-F48C-D8F0-4F84-2DABCA84D523}"/>
                    </a:ext>
                  </a:extLst>
                </p:cNvPr>
                <p:cNvGrpSpPr/>
                <p:nvPr/>
              </p:nvGrpSpPr>
              <p:grpSpPr>
                <a:xfrm>
                  <a:off x="3548998" y="1024200"/>
                  <a:ext cx="4053276" cy="2555428"/>
                  <a:chOff x="3508443" y="1024200"/>
                  <a:chExt cx="3526937" cy="2404800"/>
                </a:xfrm>
              </p:grpSpPr>
              <p:pic>
                <p:nvPicPr>
                  <p:cNvPr id="415" name="Picture 414" descr="Chart, line chart&#10;&#10;Description automatically generated">
                    <a:extLst>
                      <a:ext uri="{FF2B5EF4-FFF2-40B4-BE49-F238E27FC236}">
                        <a16:creationId xmlns:a16="http://schemas.microsoft.com/office/drawing/2014/main" id="{25C97A72-7F98-C095-B8FB-B064492A31D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592" r="7855"/>
                  <a:stretch/>
                </p:blipFill>
                <p:spPr>
                  <a:xfrm>
                    <a:off x="3508443" y="1024200"/>
                    <a:ext cx="3526937" cy="2404800"/>
                  </a:xfrm>
                  <a:prstGeom prst="rect">
                    <a:avLst/>
                  </a:prstGeom>
                </p:spPr>
              </p:pic>
              <p:sp>
                <p:nvSpPr>
                  <p:cNvPr id="416" name="Freeform: Shape 415">
                    <a:extLst>
                      <a:ext uri="{FF2B5EF4-FFF2-40B4-BE49-F238E27FC236}">
                        <a16:creationId xmlns:a16="http://schemas.microsoft.com/office/drawing/2014/main" id="{CDD6CEED-595D-F754-002A-C9493932BE7B}"/>
                      </a:ext>
                    </a:extLst>
                  </p:cNvPr>
                  <p:cNvSpPr/>
                  <p:nvPr/>
                </p:nvSpPr>
                <p:spPr>
                  <a:xfrm>
                    <a:off x="3818637" y="1389321"/>
                    <a:ext cx="2993510" cy="1606846"/>
                  </a:xfrm>
                  <a:custGeom>
                    <a:avLst/>
                    <a:gdLst>
                      <a:gd name="connsiteX0" fmla="*/ 207558 w 2993510"/>
                      <a:gd name="connsiteY0" fmla="*/ 7088 h 1606846"/>
                      <a:gd name="connsiteX1" fmla="*/ 569065 w 2993510"/>
                      <a:gd name="connsiteY1" fmla="*/ 574158 h 1606846"/>
                      <a:gd name="connsiteX2" fmla="*/ 696656 w 2993510"/>
                      <a:gd name="connsiteY2" fmla="*/ 1346791 h 1606846"/>
                      <a:gd name="connsiteX3" fmla="*/ 1370051 w 2993510"/>
                      <a:gd name="connsiteY3" fmla="*/ 1509823 h 1606846"/>
                      <a:gd name="connsiteX4" fmla="*/ 1944210 w 2993510"/>
                      <a:gd name="connsiteY4" fmla="*/ 999460 h 1606846"/>
                      <a:gd name="connsiteX5" fmla="*/ 2390777 w 2993510"/>
                      <a:gd name="connsiteY5" fmla="*/ 829339 h 1606846"/>
                      <a:gd name="connsiteX6" fmla="*/ 2759372 w 2993510"/>
                      <a:gd name="connsiteY6" fmla="*/ 1488558 h 1606846"/>
                      <a:gd name="connsiteX7" fmla="*/ 2886963 w 2993510"/>
                      <a:gd name="connsiteY7" fmla="*/ 1601972 h 1606846"/>
                      <a:gd name="connsiteX8" fmla="*/ 2993289 w 2993510"/>
                      <a:gd name="connsiteY8" fmla="*/ 1424763 h 1606846"/>
                      <a:gd name="connsiteX9" fmla="*/ 2858610 w 2993510"/>
                      <a:gd name="connsiteY9" fmla="*/ 1282995 h 1606846"/>
                      <a:gd name="connsiteX10" fmla="*/ 2759372 w 2993510"/>
                      <a:gd name="connsiteY10" fmla="*/ 1488558 h 1606846"/>
                      <a:gd name="connsiteX11" fmla="*/ 2249010 w 2993510"/>
                      <a:gd name="connsiteY11" fmla="*/ 1488558 h 1606846"/>
                      <a:gd name="connsiteX12" fmla="*/ 1944210 w 2993510"/>
                      <a:gd name="connsiteY12" fmla="*/ 999460 h 1606846"/>
                      <a:gd name="connsiteX13" fmla="*/ 1249549 w 2993510"/>
                      <a:gd name="connsiteY13" fmla="*/ 772632 h 1606846"/>
                      <a:gd name="connsiteX14" fmla="*/ 696656 w 2993510"/>
                      <a:gd name="connsiteY14" fmla="*/ 1389321 h 1606846"/>
                      <a:gd name="connsiteX15" fmla="*/ 72879 w 2993510"/>
                      <a:gd name="connsiteY15" fmla="*/ 999460 h 1606846"/>
                      <a:gd name="connsiteX16" fmla="*/ 37437 w 2993510"/>
                      <a:gd name="connsiteY16" fmla="*/ 0 h 1606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993510" h="1606846">
                        <a:moveTo>
                          <a:pt x="207558" y="7088"/>
                        </a:moveTo>
                        <a:cubicBezTo>
                          <a:pt x="347553" y="178981"/>
                          <a:pt x="487549" y="350874"/>
                          <a:pt x="569065" y="574158"/>
                        </a:cubicBezTo>
                        <a:cubicBezTo>
                          <a:pt x="650581" y="797442"/>
                          <a:pt x="563158" y="1190847"/>
                          <a:pt x="696656" y="1346791"/>
                        </a:cubicBezTo>
                        <a:cubicBezTo>
                          <a:pt x="830154" y="1502735"/>
                          <a:pt x="1162125" y="1567712"/>
                          <a:pt x="1370051" y="1509823"/>
                        </a:cubicBezTo>
                        <a:cubicBezTo>
                          <a:pt x="1577977" y="1451935"/>
                          <a:pt x="1774089" y="1112874"/>
                          <a:pt x="1944210" y="999460"/>
                        </a:cubicBezTo>
                        <a:cubicBezTo>
                          <a:pt x="2114331" y="886046"/>
                          <a:pt x="2254917" y="747823"/>
                          <a:pt x="2390777" y="829339"/>
                        </a:cubicBezTo>
                        <a:cubicBezTo>
                          <a:pt x="2526637" y="910855"/>
                          <a:pt x="2676674" y="1359786"/>
                          <a:pt x="2759372" y="1488558"/>
                        </a:cubicBezTo>
                        <a:cubicBezTo>
                          <a:pt x="2842070" y="1617330"/>
                          <a:pt x="2847977" y="1612604"/>
                          <a:pt x="2886963" y="1601972"/>
                        </a:cubicBezTo>
                        <a:cubicBezTo>
                          <a:pt x="2925949" y="1591340"/>
                          <a:pt x="2998014" y="1477926"/>
                          <a:pt x="2993289" y="1424763"/>
                        </a:cubicBezTo>
                        <a:cubicBezTo>
                          <a:pt x="2988564" y="1371600"/>
                          <a:pt x="2897596" y="1272363"/>
                          <a:pt x="2858610" y="1282995"/>
                        </a:cubicBezTo>
                        <a:cubicBezTo>
                          <a:pt x="2819624" y="1293627"/>
                          <a:pt x="2860972" y="1454298"/>
                          <a:pt x="2759372" y="1488558"/>
                        </a:cubicBezTo>
                        <a:cubicBezTo>
                          <a:pt x="2657772" y="1522818"/>
                          <a:pt x="2384870" y="1570074"/>
                          <a:pt x="2249010" y="1488558"/>
                        </a:cubicBezTo>
                        <a:cubicBezTo>
                          <a:pt x="2113150" y="1407042"/>
                          <a:pt x="2110787" y="1118781"/>
                          <a:pt x="1944210" y="999460"/>
                        </a:cubicBezTo>
                        <a:cubicBezTo>
                          <a:pt x="1777633" y="880139"/>
                          <a:pt x="1457475" y="707655"/>
                          <a:pt x="1249549" y="772632"/>
                        </a:cubicBezTo>
                        <a:cubicBezTo>
                          <a:pt x="1041623" y="837609"/>
                          <a:pt x="892768" y="1351516"/>
                          <a:pt x="696656" y="1389321"/>
                        </a:cubicBezTo>
                        <a:cubicBezTo>
                          <a:pt x="500544" y="1427126"/>
                          <a:pt x="182749" y="1231014"/>
                          <a:pt x="72879" y="999460"/>
                        </a:cubicBezTo>
                        <a:cubicBezTo>
                          <a:pt x="-36991" y="767907"/>
                          <a:pt x="223" y="383953"/>
                          <a:pt x="37437" y="0"/>
                        </a:cubicBezTo>
                      </a:path>
                    </a:pathLst>
                  </a:custGeom>
                  <a:solidFill>
                    <a:srgbClr val="FF0000">
                      <a:alpha val="30000"/>
                    </a:srgbClr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17" name="Oval 416">
                    <a:extLst>
                      <a:ext uri="{FF2B5EF4-FFF2-40B4-BE49-F238E27FC236}">
                        <a16:creationId xmlns:a16="http://schemas.microsoft.com/office/drawing/2014/main" id="{E512B39F-0B44-7B86-D5DB-4C06AA84566B}"/>
                      </a:ext>
                    </a:extLst>
                  </p:cNvPr>
                  <p:cNvSpPr/>
                  <p:nvPr/>
                </p:nvSpPr>
                <p:spPr>
                  <a:xfrm>
                    <a:off x="4478654" y="2697319"/>
                    <a:ext cx="108000" cy="108000"/>
                  </a:xfrm>
                  <a:prstGeom prst="ellipse">
                    <a:avLst/>
                  </a:prstGeom>
                  <a:solidFill>
                    <a:srgbClr val="54823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9BA37A79-2B70-FBFE-39AD-091109FD1D1C}"/>
                      </a:ext>
                    </a:extLst>
                  </p:cNvPr>
                  <p:cNvSpPr/>
                  <p:nvPr/>
                </p:nvSpPr>
                <p:spPr>
                  <a:xfrm>
                    <a:off x="5712032" y="2364165"/>
                    <a:ext cx="108000" cy="108000"/>
                  </a:xfrm>
                  <a:prstGeom prst="ellipse">
                    <a:avLst/>
                  </a:prstGeom>
                  <a:solidFill>
                    <a:srgbClr val="54823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EEF7AE96-91A8-9607-F6DC-97E3E54BEFF0}"/>
                      </a:ext>
                    </a:extLst>
                  </p:cNvPr>
                  <p:cNvSpPr/>
                  <p:nvPr/>
                </p:nvSpPr>
                <p:spPr>
                  <a:xfrm>
                    <a:off x="6527194" y="2805319"/>
                    <a:ext cx="108000" cy="108000"/>
                  </a:xfrm>
                  <a:prstGeom prst="ellipse">
                    <a:avLst/>
                  </a:prstGeom>
                  <a:solidFill>
                    <a:srgbClr val="548235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0" name="Oval 419">
                    <a:extLst>
                      <a:ext uri="{FF2B5EF4-FFF2-40B4-BE49-F238E27FC236}">
                        <a16:creationId xmlns:a16="http://schemas.microsoft.com/office/drawing/2014/main" id="{43733BC1-5661-EFB9-ABE6-613777040B90}"/>
                      </a:ext>
                    </a:extLst>
                  </p:cNvPr>
                  <p:cNvSpPr/>
                  <p:nvPr/>
                </p:nvSpPr>
                <p:spPr>
                  <a:xfrm>
                    <a:off x="3904496" y="2118600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1" name="Oval 420">
                    <a:extLst>
                      <a:ext uri="{FF2B5EF4-FFF2-40B4-BE49-F238E27FC236}">
                        <a16:creationId xmlns:a16="http://schemas.microsoft.com/office/drawing/2014/main" id="{D237580F-6D2B-3B00-6BEC-3A35217C3237}"/>
                      </a:ext>
                    </a:extLst>
                  </p:cNvPr>
                  <p:cNvSpPr/>
                  <p:nvPr/>
                </p:nvSpPr>
                <p:spPr>
                  <a:xfrm>
                    <a:off x="4079678" y="2589319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2" name="Oval 421">
                    <a:extLst>
                      <a:ext uri="{FF2B5EF4-FFF2-40B4-BE49-F238E27FC236}">
                        <a16:creationId xmlns:a16="http://schemas.microsoft.com/office/drawing/2014/main" id="{9EC45CE9-EF05-B5F4-09AD-1FF7F4CC85FC}"/>
                      </a:ext>
                    </a:extLst>
                  </p:cNvPr>
                  <p:cNvSpPr/>
                  <p:nvPr/>
                </p:nvSpPr>
                <p:spPr>
                  <a:xfrm>
                    <a:off x="4424654" y="2980314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3" name="Oval 422">
                    <a:extLst>
                      <a:ext uri="{FF2B5EF4-FFF2-40B4-BE49-F238E27FC236}">
                        <a16:creationId xmlns:a16="http://schemas.microsoft.com/office/drawing/2014/main" id="{05CB010A-CC66-7D2A-9163-9D0C69B285A9}"/>
                      </a:ext>
                    </a:extLst>
                  </p:cNvPr>
                  <p:cNvSpPr/>
                  <p:nvPr/>
                </p:nvSpPr>
                <p:spPr>
                  <a:xfrm>
                    <a:off x="5077622" y="2570759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4" name="Oval 423">
                    <a:extLst>
                      <a:ext uri="{FF2B5EF4-FFF2-40B4-BE49-F238E27FC236}">
                        <a16:creationId xmlns:a16="http://schemas.microsoft.com/office/drawing/2014/main" id="{F2D6A72F-8A90-F180-0D57-F0202D38FD1E}"/>
                      </a:ext>
                    </a:extLst>
                  </p:cNvPr>
                  <p:cNvSpPr/>
                  <p:nvPr/>
                </p:nvSpPr>
                <p:spPr>
                  <a:xfrm>
                    <a:off x="5604032" y="2272018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5" name="Oval 424">
                    <a:extLst>
                      <a:ext uri="{FF2B5EF4-FFF2-40B4-BE49-F238E27FC236}">
                        <a16:creationId xmlns:a16="http://schemas.microsoft.com/office/drawing/2014/main" id="{7E5C6946-289E-FE2C-BAFB-7DCD4FDA7652}"/>
                      </a:ext>
                    </a:extLst>
                  </p:cNvPr>
                  <p:cNvSpPr/>
                  <p:nvPr/>
                </p:nvSpPr>
                <p:spPr>
                  <a:xfrm>
                    <a:off x="6394705" y="2523845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6" name="Oval 425">
                    <a:extLst>
                      <a:ext uri="{FF2B5EF4-FFF2-40B4-BE49-F238E27FC236}">
                        <a16:creationId xmlns:a16="http://schemas.microsoft.com/office/drawing/2014/main" id="{94A80250-28EF-9071-F426-8019E1231D99}"/>
                      </a:ext>
                    </a:extLst>
                  </p:cNvPr>
                  <p:cNvSpPr/>
                  <p:nvPr/>
                </p:nvSpPr>
                <p:spPr>
                  <a:xfrm>
                    <a:off x="6625848" y="2481319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p:sp>
                <p:nvSpPr>
                  <p:cNvPr id="427" name="Oval 426">
                    <a:extLst>
                      <a:ext uri="{FF2B5EF4-FFF2-40B4-BE49-F238E27FC236}">
                        <a16:creationId xmlns:a16="http://schemas.microsoft.com/office/drawing/2014/main" id="{9F3A894D-EBE0-511A-9391-6ECD3C2ABD96}"/>
                      </a:ext>
                    </a:extLst>
                  </p:cNvPr>
                  <p:cNvSpPr/>
                  <p:nvPr/>
                </p:nvSpPr>
                <p:spPr>
                  <a:xfrm>
                    <a:off x="4532654" y="2975664"/>
                    <a:ext cx="108000" cy="108000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28" name="TextBox 427">
                        <a:extLst>
                          <a:ext uri="{FF2B5EF4-FFF2-40B4-BE49-F238E27FC236}">
                            <a16:creationId xmlns:a16="http://schemas.microsoft.com/office/drawing/2014/main" id="{D1974B6E-7C85-48AD-B915-B48AC7A3CC2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133677" y="1311021"/>
                        <a:ext cx="1721112" cy="64633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oMath>
                          </m:oMathPara>
                        </a14:m>
                        <a:endParaRPr lang="en-US" b="0" i="1" dirty="0">
                          <a:latin typeface="Cambria Math" panose="02040503050406030204" pitchFamily="18" charset="0"/>
                        </a:endParaRPr>
                      </a:p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=2, </m:t>
                              </m:r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m:oMathPara>
                        </a14:m>
                        <a:endParaRPr lang="en-US" dirty="0"/>
                      </a:p>
                    </p:txBody>
                  </p:sp>
                </mc:Choice>
                <mc:Fallback xmlns="">
                  <p:sp>
                    <p:nvSpPr>
                      <p:cNvPr id="428" name="TextBox 427">
                        <a:extLst>
                          <a:ext uri="{FF2B5EF4-FFF2-40B4-BE49-F238E27FC236}">
                            <a16:creationId xmlns:a16="http://schemas.microsoft.com/office/drawing/2014/main" id="{D1974B6E-7C85-48AD-B915-B48AC7A3CC2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133677" y="1311021"/>
                        <a:ext cx="1721112" cy="646331"/>
                      </a:xfrm>
                      <a:prstGeom prst="rect">
                        <a:avLst/>
                      </a:prstGeom>
                      <a:blipFill>
                        <a:blip r:embed="rId10"/>
                        <a:stretch>
                          <a:fillRect b="-754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AE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sp>
              <p:nvSpPr>
                <p:cNvPr id="407" name="TextBox 406">
                  <a:extLst>
                    <a:ext uri="{FF2B5EF4-FFF2-40B4-BE49-F238E27FC236}">
                      <a16:creationId xmlns:a16="http://schemas.microsoft.com/office/drawing/2014/main" id="{1DC51455-8D3D-F5AA-2877-5FAE2EDE91E8}"/>
                    </a:ext>
                  </a:extLst>
                </p:cNvPr>
                <p:cNvSpPr txBox="1"/>
                <p:nvPr/>
              </p:nvSpPr>
              <p:spPr>
                <a:xfrm>
                  <a:off x="6272553" y="1346724"/>
                  <a:ext cx="1626259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Mean HF</a:t>
                  </a:r>
                </a:p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Mean LF</a:t>
                  </a:r>
                </a:p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HF Data   </a:t>
                  </a:r>
                  <a:endParaRPr lang="en-AE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LF  Data      </a:t>
                  </a:r>
                  <a:endParaRPr lang="en-AE" sz="12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5908F3AF-E73A-0999-BBE3-7FBF30691448}"/>
                    </a:ext>
                  </a:extLst>
                </p:cNvPr>
                <p:cNvGrpSpPr/>
                <p:nvPr/>
              </p:nvGrpSpPr>
              <p:grpSpPr>
                <a:xfrm>
                  <a:off x="6272553" y="1386486"/>
                  <a:ext cx="1186873" cy="844149"/>
                  <a:chOff x="9055283" y="2072733"/>
                  <a:chExt cx="1186873" cy="844149"/>
                </a:xfrm>
              </p:grpSpPr>
              <p:grpSp>
                <p:nvGrpSpPr>
                  <p:cNvPr id="409" name="Group 408">
                    <a:extLst>
                      <a:ext uri="{FF2B5EF4-FFF2-40B4-BE49-F238E27FC236}">
                        <a16:creationId xmlns:a16="http://schemas.microsoft.com/office/drawing/2014/main" id="{FE68E782-B132-6092-9761-9C31BF2920D2}"/>
                      </a:ext>
                    </a:extLst>
                  </p:cNvPr>
                  <p:cNvGrpSpPr/>
                  <p:nvPr/>
                </p:nvGrpSpPr>
                <p:grpSpPr>
                  <a:xfrm>
                    <a:off x="9849833" y="2150702"/>
                    <a:ext cx="309427" cy="628477"/>
                    <a:chOff x="7986764" y="1630888"/>
                    <a:chExt cx="309427" cy="628477"/>
                  </a:xfrm>
                </p:grpSpPr>
                <p:cxnSp>
                  <p:nvCxnSpPr>
                    <p:cNvPr id="411" name="Straight Connector 410">
                      <a:extLst>
                        <a:ext uri="{FF2B5EF4-FFF2-40B4-BE49-F238E27FC236}">
                          <a16:creationId xmlns:a16="http://schemas.microsoft.com/office/drawing/2014/main" id="{36222C7A-7A22-2C99-DC40-33EF6081546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999479" y="1630888"/>
                      <a:ext cx="296712" cy="0"/>
                    </a:xfrm>
                    <a:prstGeom prst="line">
                      <a:avLst/>
                    </a:prstGeom>
                    <a:ln>
                      <a:solidFill>
                        <a:srgbClr val="FF0000"/>
                      </a:solidFill>
                    </a:ln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12" name="Straight Connector 411">
                      <a:extLst>
                        <a:ext uri="{FF2B5EF4-FFF2-40B4-BE49-F238E27FC236}">
                          <a16:creationId xmlns:a16="http://schemas.microsoft.com/office/drawing/2014/main" id="{5114AE55-114F-1E46-8F56-9823B463728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7986764" y="1818497"/>
                      <a:ext cx="296712" cy="0"/>
                    </a:xfrm>
                    <a:prstGeom prst="line">
                      <a:avLst/>
                    </a:prstGeom>
                    <a:ln w="19050" cap="flat" cmpd="sng" algn="ctr">
                      <a:solidFill>
                        <a:srgbClr val="3A3AEF"/>
                      </a:solidFill>
                      <a:prstDash val="dash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13" name="Oval 412">
                      <a:extLst>
                        <a:ext uri="{FF2B5EF4-FFF2-40B4-BE49-F238E27FC236}">
                          <a16:creationId xmlns:a16="http://schemas.microsoft.com/office/drawing/2014/main" id="{D7152E6A-8C00-9BB1-A47F-351958A5C7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47835" y="1978828"/>
                      <a:ext cx="66481" cy="75202"/>
                    </a:xfrm>
                    <a:prstGeom prst="ellipse">
                      <a:avLst/>
                    </a:prstGeom>
                    <a:solidFill>
                      <a:schemeClr val="accent6">
                        <a:lumMod val="75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E" dirty="0"/>
                    </a:p>
                  </p:txBody>
                </p:sp>
                <p:sp>
                  <p:nvSpPr>
                    <p:cNvPr id="414" name="Oval 413">
                      <a:extLst>
                        <a:ext uri="{FF2B5EF4-FFF2-40B4-BE49-F238E27FC236}">
                          <a16:creationId xmlns:a16="http://schemas.microsoft.com/office/drawing/2014/main" id="{BE9C44E1-C23F-DF15-4368-EC7BA4299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47835" y="2184163"/>
                      <a:ext cx="66481" cy="75202"/>
                    </a:xfrm>
                    <a:prstGeom prst="ellipse">
                      <a:avLst/>
                    </a:prstGeom>
                    <a:solidFill>
                      <a:srgbClr val="00B0F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E" dirty="0"/>
                    </a:p>
                  </p:txBody>
                </p:sp>
              </p:grpSp>
              <p:sp>
                <p:nvSpPr>
                  <p:cNvPr id="410" name="TextBox 409">
                    <a:extLst>
                      <a:ext uri="{FF2B5EF4-FFF2-40B4-BE49-F238E27FC236}">
                        <a16:creationId xmlns:a16="http://schemas.microsoft.com/office/drawing/2014/main" id="{6492F7BC-0086-73C5-C103-8DB0CC395B72}"/>
                      </a:ext>
                    </a:extLst>
                  </p:cNvPr>
                  <p:cNvSpPr txBox="1"/>
                  <p:nvPr/>
                </p:nvSpPr>
                <p:spPr>
                  <a:xfrm>
                    <a:off x="9055283" y="2072733"/>
                    <a:ext cx="1186873" cy="844149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AE" dirty="0"/>
                  </a:p>
                </p:txBody>
              </p:sp>
            </p:grpSp>
          </p:grpSp>
          <p:grpSp>
            <p:nvGrpSpPr>
              <p:cNvPr id="389" name="Group 388">
                <a:extLst>
                  <a:ext uri="{FF2B5EF4-FFF2-40B4-BE49-F238E27FC236}">
                    <a16:creationId xmlns:a16="http://schemas.microsoft.com/office/drawing/2014/main" id="{6BF5BBFE-2692-F3C8-4F41-11975B496E34}"/>
                  </a:ext>
                </a:extLst>
              </p:cNvPr>
              <p:cNvGrpSpPr/>
              <p:nvPr/>
            </p:nvGrpSpPr>
            <p:grpSpPr>
              <a:xfrm>
                <a:off x="4494513" y="3882635"/>
                <a:ext cx="4122000" cy="2404800"/>
                <a:chOff x="2665228" y="1454889"/>
                <a:chExt cx="4122000" cy="2404800"/>
              </a:xfrm>
            </p:grpSpPr>
            <p:grpSp>
              <p:nvGrpSpPr>
                <p:cNvPr id="390" name="Group 389">
                  <a:extLst>
                    <a:ext uri="{FF2B5EF4-FFF2-40B4-BE49-F238E27FC236}">
                      <a16:creationId xmlns:a16="http://schemas.microsoft.com/office/drawing/2014/main" id="{89D8E752-2B35-745C-DBC4-D785BFBB6D57}"/>
                    </a:ext>
                  </a:extLst>
                </p:cNvPr>
                <p:cNvGrpSpPr/>
                <p:nvPr/>
              </p:nvGrpSpPr>
              <p:grpSpPr>
                <a:xfrm>
                  <a:off x="2665228" y="1454889"/>
                  <a:ext cx="4122000" cy="2404800"/>
                  <a:chOff x="609600" y="228600"/>
                  <a:chExt cx="10972800" cy="6400800"/>
                </a:xfrm>
              </p:grpSpPr>
              <p:pic>
                <p:nvPicPr>
                  <p:cNvPr id="404" name="Picture 403" descr="Chart&#10;&#10;Description automatically generated">
                    <a:extLst>
                      <a:ext uri="{FF2B5EF4-FFF2-40B4-BE49-F238E27FC236}">
                        <a16:creationId xmlns:a16="http://schemas.microsoft.com/office/drawing/2014/main" id="{786ECE7D-E165-2283-AE04-1FD7B24CA98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09600" y="228600"/>
                    <a:ext cx="10972800" cy="6400800"/>
                  </a:xfrm>
                  <a:prstGeom prst="rect">
                    <a:avLst/>
                  </a:prstGeom>
                </p:spPr>
              </p:pic>
              <p:sp>
                <p:nvSpPr>
                  <p:cNvPr id="405" name="Freeform: Shape 404">
                    <a:extLst>
                      <a:ext uri="{FF2B5EF4-FFF2-40B4-BE49-F238E27FC236}">
                        <a16:creationId xmlns:a16="http://schemas.microsoft.com/office/drawing/2014/main" id="{E6019825-9118-7D46-E56E-44B89E427CC6}"/>
                      </a:ext>
                    </a:extLst>
                  </p:cNvPr>
                  <p:cNvSpPr/>
                  <p:nvPr/>
                </p:nvSpPr>
                <p:spPr>
                  <a:xfrm>
                    <a:off x="2090508" y="1906772"/>
                    <a:ext cx="8670322" cy="3588349"/>
                  </a:xfrm>
                  <a:custGeom>
                    <a:avLst/>
                    <a:gdLst>
                      <a:gd name="connsiteX0" fmla="*/ 340804 w 8670322"/>
                      <a:gd name="connsiteY0" fmla="*/ 0 h 3588349"/>
                      <a:gd name="connsiteX1" fmla="*/ 1226850 w 8670322"/>
                      <a:gd name="connsiteY1" fmla="*/ 630865 h 3588349"/>
                      <a:gd name="connsiteX2" fmla="*/ 1375706 w 8670322"/>
                      <a:gd name="connsiteY2" fmla="*/ 2062716 h 3588349"/>
                      <a:gd name="connsiteX3" fmla="*/ 2417697 w 8670322"/>
                      <a:gd name="connsiteY3" fmla="*/ 3572540 h 3588349"/>
                      <a:gd name="connsiteX4" fmla="*/ 2786292 w 8670322"/>
                      <a:gd name="connsiteY4" fmla="*/ 2721935 h 3588349"/>
                      <a:gd name="connsiteX5" fmla="*/ 4522943 w 8670322"/>
                      <a:gd name="connsiteY5" fmla="*/ 701749 h 3588349"/>
                      <a:gd name="connsiteX6" fmla="*/ 6996785 w 8670322"/>
                      <a:gd name="connsiteY6" fmla="*/ 765544 h 3588349"/>
                      <a:gd name="connsiteX7" fmla="*/ 7698534 w 8670322"/>
                      <a:gd name="connsiteY7" fmla="*/ 1757916 h 3588349"/>
                      <a:gd name="connsiteX8" fmla="*/ 8591669 w 8670322"/>
                      <a:gd name="connsiteY8" fmla="*/ 1481470 h 3588349"/>
                      <a:gd name="connsiteX9" fmla="*/ 8456990 w 8670322"/>
                      <a:gd name="connsiteY9" fmla="*/ 567070 h 3588349"/>
                      <a:gd name="connsiteX10" fmla="*/ 7103111 w 8670322"/>
                      <a:gd name="connsiteY10" fmla="*/ 800986 h 3588349"/>
                      <a:gd name="connsiteX11" fmla="*/ 5288487 w 8670322"/>
                      <a:gd name="connsiteY11" fmla="*/ 2636875 h 3588349"/>
                      <a:gd name="connsiteX12" fmla="*/ 2786292 w 8670322"/>
                      <a:gd name="connsiteY12" fmla="*/ 2721935 h 3588349"/>
                      <a:gd name="connsiteX13" fmla="*/ 2183780 w 8670322"/>
                      <a:gd name="connsiteY13" fmla="*/ 1821712 h 3588349"/>
                      <a:gd name="connsiteX14" fmla="*/ 1340264 w 8670322"/>
                      <a:gd name="connsiteY14" fmla="*/ 1928037 h 3588349"/>
                      <a:gd name="connsiteX15" fmla="*/ 149418 w 8670322"/>
                      <a:gd name="connsiteY15" fmla="*/ 1226288 h 3588349"/>
                      <a:gd name="connsiteX16" fmla="*/ 57269 w 8670322"/>
                      <a:gd name="connsiteY16" fmla="*/ 56707 h 3588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670322" h="3588349">
                        <a:moveTo>
                          <a:pt x="340804" y="0"/>
                        </a:moveTo>
                        <a:cubicBezTo>
                          <a:pt x="697585" y="143539"/>
                          <a:pt x="1054366" y="287079"/>
                          <a:pt x="1226850" y="630865"/>
                        </a:cubicBezTo>
                        <a:cubicBezTo>
                          <a:pt x="1399334" y="974651"/>
                          <a:pt x="1177232" y="1572437"/>
                          <a:pt x="1375706" y="2062716"/>
                        </a:cubicBezTo>
                        <a:cubicBezTo>
                          <a:pt x="1574180" y="2552995"/>
                          <a:pt x="2182599" y="3462670"/>
                          <a:pt x="2417697" y="3572540"/>
                        </a:cubicBezTo>
                        <a:cubicBezTo>
                          <a:pt x="2652795" y="3682410"/>
                          <a:pt x="2435418" y="3200400"/>
                          <a:pt x="2786292" y="2721935"/>
                        </a:cubicBezTo>
                        <a:cubicBezTo>
                          <a:pt x="3137166" y="2243470"/>
                          <a:pt x="3821194" y="1027814"/>
                          <a:pt x="4522943" y="701749"/>
                        </a:cubicBezTo>
                        <a:cubicBezTo>
                          <a:pt x="5224692" y="375684"/>
                          <a:pt x="6467520" y="589516"/>
                          <a:pt x="6996785" y="765544"/>
                        </a:cubicBezTo>
                        <a:cubicBezTo>
                          <a:pt x="7526050" y="941572"/>
                          <a:pt x="7432720" y="1638595"/>
                          <a:pt x="7698534" y="1757916"/>
                        </a:cubicBezTo>
                        <a:cubicBezTo>
                          <a:pt x="7964348" y="1877237"/>
                          <a:pt x="8465260" y="1679944"/>
                          <a:pt x="8591669" y="1481470"/>
                        </a:cubicBezTo>
                        <a:cubicBezTo>
                          <a:pt x="8718078" y="1282996"/>
                          <a:pt x="8705083" y="680484"/>
                          <a:pt x="8456990" y="567070"/>
                        </a:cubicBezTo>
                        <a:cubicBezTo>
                          <a:pt x="8208897" y="453656"/>
                          <a:pt x="7631195" y="456019"/>
                          <a:pt x="7103111" y="800986"/>
                        </a:cubicBezTo>
                        <a:cubicBezTo>
                          <a:pt x="6575027" y="1145953"/>
                          <a:pt x="6007957" y="2316717"/>
                          <a:pt x="5288487" y="2636875"/>
                        </a:cubicBezTo>
                        <a:cubicBezTo>
                          <a:pt x="4569017" y="2957033"/>
                          <a:pt x="3303743" y="2857796"/>
                          <a:pt x="2786292" y="2721935"/>
                        </a:cubicBezTo>
                        <a:cubicBezTo>
                          <a:pt x="2268841" y="2586075"/>
                          <a:pt x="2424785" y="1954028"/>
                          <a:pt x="2183780" y="1821712"/>
                        </a:cubicBezTo>
                        <a:cubicBezTo>
                          <a:pt x="1942775" y="1689396"/>
                          <a:pt x="1679324" y="2027274"/>
                          <a:pt x="1340264" y="1928037"/>
                        </a:cubicBezTo>
                        <a:cubicBezTo>
                          <a:pt x="1001204" y="1828800"/>
                          <a:pt x="363250" y="1538176"/>
                          <a:pt x="149418" y="1226288"/>
                        </a:cubicBezTo>
                        <a:cubicBezTo>
                          <a:pt x="-64414" y="914400"/>
                          <a:pt x="-3573" y="485553"/>
                          <a:pt x="57269" y="56707"/>
                        </a:cubicBezTo>
                      </a:path>
                    </a:pathLst>
                  </a:custGeom>
                  <a:solidFill>
                    <a:srgbClr val="FF0000">
                      <a:alpha val="30000"/>
                    </a:srgbClr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E"/>
                  </a:p>
                </p:txBody>
              </p:sp>
            </p:grpSp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1E6570B0-75B9-415E-4E9C-81EA205A8A8F}"/>
                    </a:ext>
                  </a:extLst>
                </p:cNvPr>
                <p:cNvSpPr/>
                <p:nvPr/>
              </p:nvSpPr>
              <p:spPr>
                <a:xfrm>
                  <a:off x="3657215" y="2759460"/>
                  <a:ext cx="124117" cy="114765"/>
                </a:xfrm>
                <a:prstGeom prst="ellipse">
                  <a:avLst/>
                </a:prstGeom>
                <a:solidFill>
                  <a:srgbClr val="548235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2" name="Oval 391">
                  <a:extLst>
                    <a:ext uri="{FF2B5EF4-FFF2-40B4-BE49-F238E27FC236}">
                      <a16:creationId xmlns:a16="http://schemas.microsoft.com/office/drawing/2014/main" id="{F2D8CB18-7B22-849C-8BEA-11CD0A92C410}"/>
                    </a:ext>
                  </a:extLst>
                </p:cNvPr>
                <p:cNvSpPr/>
                <p:nvPr/>
              </p:nvSpPr>
              <p:spPr>
                <a:xfrm>
                  <a:off x="4217196" y="3064785"/>
                  <a:ext cx="124117" cy="114765"/>
                </a:xfrm>
                <a:prstGeom prst="ellipse">
                  <a:avLst/>
                </a:prstGeom>
                <a:solidFill>
                  <a:srgbClr val="548235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3" name="Oval 392">
                  <a:extLst>
                    <a:ext uri="{FF2B5EF4-FFF2-40B4-BE49-F238E27FC236}">
                      <a16:creationId xmlns:a16="http://schemas.microsoft.com/office/drawing/2014/main" id="{02199219-E853-E926-38D5-C53E22BFC873}"/>
                    </a:ext>
                  </a:extLst>
                </p:cNvPr>
                <p:cNvSpPr/>
                <p:nvPr/>
              </p:nvSpPr>
              <p:spPr>
                <a:xfrm>
                  <a:off x="5819168" y="2363036"/>
                  <a:ext cx="124117" cy="114765"/>
                </a:xfrm>
                <a:prstGeom prst="ellipse">
                  <a:avLst/>
                </a:prstGeom>
                <a:solidFill>
                  <a:srgbClr val="548235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4" name="Oval 393">
                  <a:extLst>
                    <a:ext uri="{FF2B5EF4-FFF2-40B4-BE49-F238E27FC236}">
                      <a16:creationId xmlns:a16="http://schemas.microsoft.com/office/drawing/2014/main" id="{4D47F3DD-DFDC-DE8F-E6A5-1CB1701ABC31}"/>
                    </a:ext>
                  </a:extLst>
                </p:cNvPr>
                <p:cNvSpPr/>
                <p:nvPr/>
              </p:nvSpPr>
              <p:spPr>
                <a:xfrm>
                  <a:off x="3293894" y="1859761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5" name="Oval 394">
                  <a:extLst>
                    <a:ext uri="{FF2B5EF4-FFF2-40B4-BE49-F238E27FC236}">
                      <a16:creationId xmlns:a16="http://schemas.microsoft.com/office/drawing/2014/main" id="{6D819188-E789-5CDC-A538-9C21DADC9CD5}"/>
                    </a:ext>
                  </a:extLst>
                </p:cNvPr>
                <p:cNvSpPr/>
                <p:nvPr/>
              </p:nvSpPr>
              <p:spPr>
                <a:xfrm>
                  <a:off x="3533098" y="2477801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6" name="Oval 395">
                  <a:extLst>
                    <a:ext uri="{FF2B5EF4-FFF2-40B4-BE49-F238E27FC236}">
                      <a16:creationId xmlns:a16="http://schemas.microsoft.com/office/drawing/2014/main" id="{F56D44A1-C054-3C39-2773-6D46CC576F5F}"/>
                    </a:ext>
                  </a:extLst>
                </p:cNvPr>
                <p:cNvSpPr/>
                <p:nvPr/>
              </p:nvSpPr>
              <p:spPr>
                <a:xfrm>
                  <a:off x="3846509" y="3064784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F21C6FC8-9062-A759-A301-B01D0A80E289}"/>
                    </a:ext>
                  </a:extLst>
                </p:cNvPr>
                <p:cNvSpPr/>
                <p:nvPr/>
              </p:nvSpPr>
              <p:spPr>
                <a:xfrm>
                  <a:off x="4217195" y="3314235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67E92363-4005-3405-99F8-D23A6236723C}"/>
                    </a:ext>
                  </a:extLst>
                </p:cNvPr>
                <p:cNvSpPr/>
                <p:nvPr/>
              </p:nvSpPr>
              <p:spPr>
                <a:xfrm>
                  <a:off x="4326715" y="3371617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399" name="Oval 398">
                  <a:extLst>
                    <a:ext uri="{FF2B5EF4-FFF2-40B4-BE49-F238E27FC236}">
                      <a16:creationId xmlns:a16="http://schemas.microsoft.com/office/drawing/2014/main" id="{DE3D9DCE-B621-96CC-CF00-534D41288777}"/>
                    </a:ext>
                  </a:extLst>
                </p:cNvPr>
                <p:cNvSpPr/>
                <p:nvPr/>
              </p:nvSpPr>
              <p:spPr>
                <a:xfrm>
                  <a:off x="4602111" y="3287812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00" name="Oval 399">
                  <a:extLst>
                    <a:ext uri="{FF2B5EF4-FFF2-40B4-BE49-F238E27FC236}">
                      <a16:creationId xmlns:a16="http://schemas.microsoft.com/office/drawing/2014/main" id="{F838AFF0-4922-97A9-61B5-E59D7661A5E4}"/>
                    </a:ext>
                  </a:extLst>
                </p:cNvPr>
                <p:cNvSpPr/>
                <p:nvPr/>
              </p:nvSpPr>
              <p:spPr>
                <a:xfrm>
                  <a:off x="5353066" y="2759459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01" name="Oval 400">
                  <a:extLst>
                    <a:ext uri="{FF2B5EF4-FFF2-40B4-BE49-F238E27FC236}">
                      <a16:creationId xmlns:a16="http://schemas.microsoft.com/office/drawing/2014/main" id="{697D3C5C-C0BB-99A9-266D-D8385C9A5463}"/>
                    </a:ext>
                  </a:extLst>
                </p:cNvPr>
                <p:cNvSpPr/>
                <p:nvPr/>
              </p:nvSpPr>
              <p:spPr>
                <a:xfrm>
                  <a:off x="5909259" y="2514661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p:sp>
              <p:nvSpPr>
                <p:cNvPr id="402" name="Oval 401">
                  <a:extLst>
                    <a:ext uri="{FF2B5EF4-FFF2-40B4-BE49-F238E27FC236}">
                      <a16:creationId xmlns:a16="http://schemas.microsoft.com/office/drawing/2014/main" id="{1F190BA3-E08A-620A-4033-5A660359A322}"/>
                    </a:ext>
                  </a:extLst>
                </p:cNvPr>
                <p:cNvSpPr/>
                <p:nvPr/>
              </p:nvSpPr>
              <p:spPr>
                <a:xfrm>
                  <a:off x="6354483" y="2592566"/>
                  <a:ext cx="124117" cy="11476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E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03" name="TextBox 402">
                      <a:extLst>
                        <a:ext uri="{FF2B5EF4-FFF2-40B4-BE49-F238E27FC236}">
                          <a16:creationId xmlns:a16="http://schemas.microsoft.com/office/drawing/2014/main" id="{EDAD4E74-7D85-72CA-1B3E-3F6C70E0197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95156" y="1638550"/>
                      <a:ext cx="1714893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oMath>
                        </m:oMathPara>
                      </a14:m>
                      <a:endParaRPr lang="en-US" b="0" i="1" dirty="0">
                        <a:latin typeface="Cambria Math" panose="02040503050406030204" pitchFamily="18" charset="0"/>
                      </a:endParaRPr>
                    </a:p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=2, </m:t>
                            </m:r>
                            <m:r>
                              <a:rPr lang="en-US" b="0" i="1" smtClean="0">
                                <a:solidFill>
                                  <a:srgbClr val="FF66FF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solidFill>
                                  <a:srgbClr val="FF66FF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b="0" i="1" smtClean="0">
                                <a:solidFill>
                                  <a:srgbClr val="FF66FF"/>
                                </a:solidFill>
                                <a:latin typeface="Cambria Math" panose="02040503050406030204" pitchFamily="18" charset="0"/>
                              </a:rPr>
                              <m:t>𝑍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110" name="TextBox 109">
                      <a:extLst>
                        <a:ext uri="{FF2B5EF4-FFF2-40B4-BE49-F238E27FC236}">
                          <a16:creationId xmlns:a16="http://schemas.microsoft.com/office/drawing/2014/main" id="{8CB602E7-0CB6-A492-112D-05D295E2089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95156" y="1638550"/>
                      <a:ext cx="1714893" cy="646331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 b="-754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AE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386" name="Rectangle 385">
              <a:extLst>
                <a:ext uri="{FF2B5EF4-FFF2-40B4-BE49-F238E27FC236}">
                  <a16:creationId xmlns:a16="http://schemas.microsoft.com/office/drawing/2014/main" id="{712237BC-DBD0-9C57-7631-B4F330E0A2B2}"/>
                </a:ext>
              </a:extLst>
            </p:cNvPr>
            <p:cNvSpPr/>
            <p:nvPr/>
          </p:nvSpPr>
          <p:spPr>
            <a:xfrm>
              <a:off x="4339309" y="1071229"/>
              <a:ext cx="4513442" cy="556215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/>
            </a:p>
          </p:txBody>
        </p:sp>
      </p:grpSp>
      <p:sp>
        <p:nvSpPr>
          <p:cNvPr id="336" name="Arrow: Down 335">
            <a:extLst>
              <a:ext uri="{FF2B5EF4-FFF2-40B4-BE49-F238E27FC236}">
                <a16:creationId xmlns:a16="http://schemas.microsoft.com/office/drawing/2014/main" id="{139CD37A-29E6-1FAC-76B7-79D39CD925DE}"/>
              </a:ext>
            </a:extLst>
          </p:cNvPr>
          <p:cNvSpPr/>
          <p:nvPr/>
        </p:nvSpPr>
        <p:spPr>
          <a:xfrm rot="10800000">
            <a:off x="3445535" y="714461"/>
            <a:ext cx="533767" cy="395299"/>
          </a:xfrm>
          <a:prstGeom prst="downArrow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4BD31A-59BA-D204-400F-3267FA34F384}"/>
              </a:ext>
            </a:extLst>
          </p:cNvPr>
          <p:cNvSpPr txBox="1"/>
          <p:nvPr/>
        </p:nvSpPr>
        <p:spPr>
          <a:xfrm>
            <a:off x="10318212" y="4708909"/>
            <a:ext cx="187378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  <p:sp>
        <p:nvSpPr>
          <p:cNvPr id="361" name="Arrow: Right 360">
            <a:extLst>
              <a:ext uri="{FF2B5EF4-FFF2-40B4-BE49-F238E27FC236}">
                <a16:creationId xmlns:a16="http://schemas.microsoft.com/office/drawing/2014/main" id="{DD086677-EA2E-1166-D3C8-1EE38514FB81}"/>
              </a:ext>
            </a:extLst>
          </p:cNvPr>
          <p:cNvSpPr/>
          <p:nvPr/>
        </p:nvSpPr>
        <p:spPr>
          <a:xfrm rot="10800000">
            <a:off x="6296275" y="3467740"/>
            <a:ext cx="626871" cy="53412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9804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748A42-93D4-C68C-5C5F-60E61C7F9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EBA6E-A630-9D0C-7253-7E7043AACC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Challenges in </a:t>
            </a:r>
            <a:r>
              <a:rPr lang="en-US" dirty="0" err="1"/>
              <a:t>mfbo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7B568-46E9-22B3-B0F0-AB9A5762313D}"/>
              </a:ext>
            </a:extLst>
          </p:cNvPr>
          <p:cNvSpPr txBox="1"/>
          <p:nvPr/>
        </p:nvSpPr>
        <p:spPr>
          <a:xfrm>
            <a:off x="158435" y="429880"/>
            <a:ext cx="11875129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/>
              <a:t>Multiple </a:t>
            </a:r>
            <a:r>
              <a:rPr lang="en-US" sz="2800" b="1" dirty="0"/>
              <a:t>coexisting</a:t>
            </a:r>
            <a:r>
              <a:rPr lang="en-US" sz="2800" dirty="0"/>
              <a:t> uncertainty sources: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(1)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Lack of high-fidelity data   </a:t>
            </a:r>
            <a:r>
              <a:rPr lang="en-US" sz="2800" b="1" dirty="0">
                <a:solidFill>
                  <a:srgbClr val="FF0000"/>
                </a:solidFill>
              </a:rPr>
              <a:t>(2)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Stochastic nature of the data sources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(3) </a:t>
            </a:r>
            <a:r>
              <a:rPr lang="en-US" sz="2800" dirty="0"/>
              <a:t>Mixed feature space: Non-differentiable qualitative inputs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(4) </a:t>
            </a:r>
            <a:r>
              <a:rPr lang="en-US" sz="2800" dirty="0"/>
              <a:t>Bias of low-fidelity data: Convergence to incorrect optima</a:t>
            </a:r>
          </a:p>
        </p:txBody>
      </p:sp>
      <p:pic>
        <p:nvPicPr>
          <p:cNvPr id="12" name="Picture 11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97238128-E186-45D7-AEA2-2906AE30E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121" y="2950036"/>
            <a:ext cx="6019322" cy="3511271"/>
          </a:xfrm>
          <a:prstGeom prst="rect">
            <a:avLst/>
          </a:prstGeom>
        </p:spPr>
      </p:pic>
      <p:pic>
        <p:nvPicPr>
          <p:cNvPr id="14" name="Picture 13" descr="A picture containing diagram, line, plot&#10;&#10;Description automatically generated">
            <a:extLst>
              <a:ext uri="{FF2B5EF4-FFF2-40B4-BE49-F238E27FC236}">
                <a16:creationId xmlns:a16="http://schemas.microsoft.com/office/drawing/2014/main" id="{8B25E047-52A8-B477-03AC-F9807F3B9D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5" y="2950036"/>
            <a:ext cx="6001704" cy="35009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42CFC0-3AFD-7FD4-6191-12A31BA5F722}"/>
              </a:ext>
            </a:extLst>
          </p:cNvPr>
          <p:cNvSpPr txBox="1"/>
          <p:nvPr/>
        </p:nvSpPr>
        <p:spPr>
          <a:xfrm>
            <a:off x="2530125" y="6166510"/>
            <a:ext cx="101597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2060"/>
                </a:solidFill>
              </a:rPr>
              <a:t>Zanjani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 err="1">
                <a:solidFill>
                  <a:srgbClr val="002060"/>
                </a:solidFill>
              </a:rPr>
              <a:t>Foumani</a:t>
            </a:r>
            <a:r>
              <a:rPr lang="en-US" sz="1400" dirty="0">
                <a:solidFill>
                  <a:srgbClr val="002060"/>
                </a:solidFill>
              </a:rPr>
              <a:t>, Z., et al., Multi-fidelity cost-aware Bayesian optimization. Computer Methods in Applied Mechanics and Engineering, 2023. 407: p. 115937.</a:t>
            </a:r>
          </a:p>
        </p:txBody>
      </p:sp>
    </p:spTree>
    <p:extLst>
      <p:ext uri="{BB962C8B-B14F-4D97-AF65-F5344CB8AC3E}">
        <p14:creationId xmlns:p14="http://schemas.microsoft.com/office/powerpoint/2010/main" val="80773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F6AA89-144F-43FD-A80D-057B71D80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35E06-87BC-4BB2-AA1D-AA285438A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Gaussian processes (GP</a:t>
            </a:r>
            <a:r>
              <a:rPr lang="en-US" sz="2800" dirty="0"/>
              <a:t>s</a:t>
            </a:r>
            <a:r>
              <a:rPr lang="en-US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D93814-8A41-4CF4-8D5E-37DEA560CB23}"/>
              </a:ext>
            </a:extLst>
          </p:cNvPr>
          <p:cNvSpPr/>
          <p:nvPr/>
        </p:nvSpPr>
        <p:spPr>
          <a:xfrm>
            <a:off x="158436" y="756593"/>
            <a:ext cx="86308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</a:rPr>
              <a:t>Completely characterized by mean and covariance functions: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3DDCB03-66DC-421F-B0F9-79D4084B34F7}"/>
                  </a:ext>
                </a:extLst>
              </p:cNvPr>
              <p:cNvSpPr txBox="1"/>
              <p:nvPr/>
            </p:nvSpPr>
            <p:spPr>
              <a:xfrm>
                <a:off x="575655" y="1757521"/>
                <a:ext cx="35324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𝐺𝑃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𝑚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))</m:t>
                      </m:r>
                    </m:oMath>
                  </m:oMathPara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3DDCB03-66DC-421F-B0F9-79D4084B34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55" y="1757521"/>
                <a:ext cx="3532442" cy="461665"/>
              </a:xfrm>
              <a:prstGeom prst="rect">
                <a:avLst/>
              </a:prstGeom>
              <a:blipFill>
                <a:blip r:embed="rId2"/>
                <a:stretch>
                  <a:fillRect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6E779BDF-6B2E-4208-AEFB-0CB0FBB7594E}"/>
              </a:ext>
            </a:extLst>
          </p:cNvPr>
          <p:cNvSpPr/>
          <p:nvPr/>
        </p:nvSpPr>
        <p:spPr>
          <a:xfrm>
            <a:off x="3928023" y="1329493"/>
            <a:ext cx="2688908" cy="369332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+mj-lt"/>
                <a:ea typeface="Times New Roman" panose="02020603050405020304" pitchFamily="18" charset="0"/>
              </a:rPr>
              <a:t>Mean Function</a:t>
            </a:r>
            <a:endParaRPr lang="en-US" b="1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933E02-32AB-4600-AA67-17A64F5159E4}"/>
              </a:ext>
            </a:extLst>
          </p:cNvPr>
          <p:cNvSpPr/>
          <p:nvPr/>
        </p:nvSpPr>
        <p:spPr>
          <a:xfrm>
            <a:off x="3928023" y="2300281"/>
            <a:ext cx="2688908" cy="369332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+mj-lt"/>
              </a:rPr>
              <a:t>Covariance Function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A8E678-BC53-44EB-BB7C-6B2DCFF9A4F2}"/>
              </a:ext>
            </a:extLst>
          </p:cNvPr>
          <p:cNvSpPr/>
          <p:nvPr/>
        </p:nvSpPr>
        <p:spPr>
          <a:xfrm>
            <a:off x="158436" y="2788982"/>
            <a:ext cx="85317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  <a:latin typeface="+mj-lt"/>
              </a:rPr>
              <a:t>Parametric forms for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mean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and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covariance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functions: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F3CF58B-2343-4428-8385-3A61AB15AA65}"/>
                  </a:ext>
                </a:extLst>
              </p:cNvPr>
              <p:cNvSpPr/>
              <p:nvPr/>
            </p:nvSpPr>
            <p:spPr>
              <a:xfrm>
                <a:off x="575655" y="3343004"/>
                <a:ext cx="7261924" cy="8785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𝑚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US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𝑒𝑥𝑝</m:t>
                        </m:r>
                      </m:fName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p>
                                        <m:r>
                                          <a:rPr lang="en-US" sz="2400" b="1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l-GR" sz="2400" b="1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𝜴</m:t>
                            </m:r>
                            <m:d>
                              <m:dPr>
                                <m:ctrlPr>
                                  <a:rPr lang="en-US" sz="2400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en-US" sz="2400" b="1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b="1" i="1" dirty="0"/>
                  <a:t> </a:t>
                </a: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F3CF58B-2343-4428-8385-3A61AB15AA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655" y="3343004"/>
                <a:ext cx="7261924" cy="8785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249DF40E-AF3C-4571-AEF4-AC069B2D68B9}"/>
              </a:ext>
            </a:extLst>
          </p:cNvPr>
          <p:cNvCxnSpPr>
            <a:cxnSpLocks/>
            <a:stCxn id="19" idx="1"/>
            <a:endCxn id="18" idx="0"/>
          </p:cNvCxnSpPr>
          <p:nvPr/>
        </p:nvCxnSpPr>
        <p:spPr>
          <a:xfrm rot="10800000" flipV="1">
            <a:off x="2341877" y="1514159"/>
            <a:ext cx="1586147" cy="243362"/>
          </a:xfrm>
          <a:prstGeom prst="bentConnector2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5500C3A4-C219-404A-B188-1C77F1D30789}"/>
              </a:ext>
            </a:extLst>
          </p:cNvPr>
          <p:cNvCxnSpPr>
            <a:cxnSpLocks/>
            <a:stCxn id="20" idx="1"/>
            <a:endCxn id="18" idx="2"/>
          </p:cNvCxnSpPr>
          <p:nvPr/>
        </p:nvCxnSpPr>
        <p:spPr>
          <a:xfrm rot="10800000">
            <a:off x="3379383" y="2219187"/>
            <a:ext cx="548640" cy="265761"/>
          </a:xfrm>
          <a:prstGeom prst="bentConnector2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98450AD-90EB-44F6-B8A4-7B34190962F6}"/>
              </a:ext>
            </a:extLst>
          </p:cNvPr>
          <p:cNvSpPr txBox="1"/>
          <p:nvPr/>
        </p:nvSpPr>
        <p:spPr>
          <a:xfrm>
            <a:off x="158436" y="4578793"/>
            <a:ext cx="10950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000000"/>
                </a:solidFill>
              </a:rPr>
              <a:t>Prediction upon fitting: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0092765-776C-41B3-81A6-BEACCB82DABB}"/>
                  </a:ext>
                </a:extLst>
              </p:cNvPr>
              <p:cNvSpPr/>
              <p:nvPr/>
            </p:nvSpPr>
            <p:spPr>
              <a:xfrm>
                <a:off x="417612" y="4845329"/>
                <a:ext cx="11356776" cy="14541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𝒇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𝜷</m:t>
                          </m:r>
                        </m:e>
                      </m:acc>
                      <m:r>
                        <a:rPr lang="en-US" sz="240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𝒈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sSup>
                        <m:sSup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𝒚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𝑭</m:t>
                          </m:r>
                          <m:acc>
                            <m:accPr>
                              <m:chr m:val="̂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𝜷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sz="2400" dirty="0">
                  <a:solidFill>
                    <a:srgbClr val="000000"/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𝑐𝑜𝑣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4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, </m:t>
                          </m:r>
                          <m:sSup>
                            <m:sSup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𝒈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</m:e>
                      </m:d>
                      <m:sSup>
                        <m:sSup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𝒈</m:t>
                      </m:r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400" b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𝒉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𝑭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p>
                              </m:sSup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</m:d>
                        </m:e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𝒉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0092765-776C-41B3-81A6-BEACCB82DA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612" y="4845329"/>
                <a:ext cx="11356776" cy="14541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FB532398-4595-48BC-A28E-C19C5E5F0881}"/>
              </a:ext>
            </a:extLst>
          </p:cNvPr>
          <p:cNvSpPr txBox="1"/>
          <p:nvPr/>
        </p:nvSpPr>
        <p:spPr>
          <a:xfrm>
            <a:off x="2543495" y="6368604"/>
            <a:ext cx="96485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 err="1">
                <a:solidFill>
                  <a:srgbClr val="002060"/>
                </a:solidFill>
              </a:rPr>
              <a:t>Planas</a:t>
            </a:r>
            <a:r>
              <a:rPr lang="en-US" sz="1400" dirty="0">
                <a:solidFill>
                  <a:srgbClr val="002060"/>
                </a:solidFill>
              </a:rPr>
              <a:t>, R., N. </a:t>
            </a:r>
            <a:r>
              <a:rPr lang="en-US" sz="1400" dirty="0" err="1">
                <a:solidFill>
                  <a:srgbClr val="002060"/>
                </a:solidFill>
              </a:rPr>
              <a:t>Oune</a:t>
            </a:r>
            <a:r>
              <a:rPr lang="en-US" sz="1400" dirty="0">
                <a:solidFill>
                  <a:srgbClr val="002060"/>
                </a:solidFill>
              </a:rPr>
              <a:t>, and R. Bostanabad, Evolutionary Gaussian Processes. Journal of the Mechanical Design, 2021.</a:t>
            </a:r>
          </a:p>
        </p:txBody>
      </p:sp>
      <p:pic>
        <p:nvPicPr>
          <p:cNvPr id="1026" name="Picture 2" descr="高斯过程回归_从高斯过程回顾线性回归_weixin_39643338的博客-程序员宅基地- 程序员宅基地">
            <a:extLst>
              <a:ext uri="{FF2B5EF4-FFF2-40B4-BE49-F238E27FC236}">
                <a16:creationId xmlns:a16="http://schemas.microsoft.com/office/drawing/2014/main" id="{665CB8EE-A095-7F4F-20BD-4A8B7BD1D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0131" y="1269258"/>
            <a:ext cx="4282502" cy="2870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21FFA6C-4C00-F4A0-CCFB-531444481850}"/>
              </a:ext>
            </a:extLst>
          </p:cNvPr>
          <p:cNvCxnSpPr/>
          <p:nvPr/>
        </p:nvCxnSpPr>
        <p:spPr>
          <a:xfrm>
            <a:off x="9164320" y="2075186"/>
            <a:ext cx="0" cy="28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69885B5-15A9-448F-D679-11056181E642}"/>
              </a:ext>
            </a:extLst>
          </p:cNvPr>
          <p:cNvCxnSpPr/>
          <p:nvPr/>
        </p:nvCxnSpPr>
        <p:spPr>
          <a:xfrm flipV="1">
            <a:off x="9174480" y="3400331"/>
            <a:ext cx="0" cy="28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4E41517-05D4-2214-3453-508DB4CBF87E}"/>
              </a:ext>
            </a:extLst>
          </p:cNvPr>
          <p:cNvSpPr txBox="1"/>
          <p:nvPr/>
        </p:nvSpPr>
        <p:spPr>
          <a:xfrm>
            <a:off x="9173568" y="3359665"/>
            <a:ext cx="15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Uncertainty</a:t>
            </a:r>
            <a:endParaRPr lang="en-CA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43EAE3-1A2E-17B8-4BF3-FAD18115DCB8}"/>
              </a:ext>
            </a:extLst>
          </p:cNvPr>
          <p:cNvCxnSpPr>
            <a:cxnSpLocks/>
          </p:cNvCxnSpPr>
          <p:nvPr/>
        </p:nvCxnSpPr>
        <p:spPr>
          <a:xfrm flipH="1">
            <a:off x="11180198" y="2308983"/>
            <a:ext cx="173602" cy="1759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C68BE70-D0AD-C6DA-4F8E-B71BFC59C1A9}"/>
              </a:ext>
            </a:extLst>
          </p:cNvPr>
          <p:cNvSpPr txBox="1"/>
          <p:nvPr/>
        </p:nvSpPr>
        <p:spPr>
          <a:xfrm>
            <a:off x="10722817" y="2484947"/>
            <a:ext cx="914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endParaRPr lang="en-CA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54A4B70-7CFE-A59D-EABE-AF3C9052117E}"/>
              </a:ext>
            </a:extLst>
          </p:cNvPr>
          <p:cNvGrpSpPr/>
          <p:nvPr/>
        </p:nvGrpSpPr>
        <p:grpSpPr>
          <a:xfrm>
            <a:off x="8158480" y="1402080"/>
            <a:ext cx="2173691" cy="646331"/>
            <a:chOff x="8158480" y="1402080"/>
            <a:chExt cx="2173691" cy="6463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93EB298-A67C-8339-4B4B-BD486B18765D}"/>
                </a:ext>
              </a:extLst>
            </p:cNvPr>
            <p:cNvSpPr txBox="1"/>
            <p:nvPr/>
          </p:nvSpPr>
          <p:spPr>
            <a:xfrm>
              <a:off x="8158480" y="1402080"/>
              <a:ext cx="21736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Observation</a:t>
              </a:r>
            </a:p>
            <a:p>
              <a:r>
                <a:rPr lang="en-CA" dirty="0"/>
                <a:t>Realizations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1D69E21-9F14-C28A-CC05-5B3246FE09CC}"/>
                </a:ext>
              </a:extLst>
            </p:cNvPr>
            <p:cNvSpPr/>
            <p:nvPr/>
          </p:nvSpPr>
          <p:spPr>
            <a:xfrm>
              <a:off x="9791106" y="1525797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FB9F518-8EC0-D660-9149-F3A16D7B3B32}"/>
                </a:ext>
              </a:extLst>
            </p:cNvPr>
            <p:cNvGrpSpPr/>
            <p:nvPr/>
          </p:nvGrpSpPr>
          <p:grpSpPr>
            <a:xfrm>
              <a:off x="9643854" y="1783819"/>
              <a:ext cx="438503" cy="248876"/>
              <a:chOff x="8350821" y="1904926"/>
              <a:chExt cx="438503" cy="248876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AE071E41-4483-51C6-803F-EA26BA573EBC}"/>
                  </a:ext>
                </a:extLst>
              </p:cNvPr>
              <p:cNvCxnSpPr/>
              <p:nvPr/>
            </p:nvCxnSpPr>
            <p:spPr>
              <a:xfrm>
                <a:off x="8350821" y="1904926"/>
                <a:ext cx="438501" cy="0"/>
              </a:xfrm>
              <a:prstGeom prst="line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C3C04F6-59B4-9123-BF1E-946775744107}"/>
                  </a:ext>
                </a:extLst>
              </p:cNvPr>
              <p:cNvCxnSpPr/>
              <p:nvPr/>
            </p:nvCxnSpPr>
            <p:spPr>
              <a:xfrm>
                <a:off x="8350823" y="1988353"/>
                <a:ext cx="438501" cy="0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ADF0D161-73F8-C224-F55F-634665A7D74E}"/>
                  </a:ext>
                </a:extLst>
              </p:cNvPr>
              <p:cNvCxnSpPr/>
              <p:nvPr/>
            </p:nvCxnSpPr>
            <p:spPr>
              <a:xfrm>
                <a:off x="8350822" y="2076485"/>
                <a:ext cx="438501" cy="0"/>
              </a:xfrm>
              <a:prstGeom prst="line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4567F5B-0E3C-81BC-06A8-0AC50255A9F7}"/>
                  </a:ext>
                </a:extLst>
              </p:cNvPr>
              <p:cNvCxnSpPr/>
              <p:nvPr/>
            </p:nvCxnSpPr>
            <p:spPr>
              <a:xfrm>
                <a:off x="8350821" y="2153802"/>
                <a:ext cx="43850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13463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CCDA11-17E8-4F91-9899-AA49CCA52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93569-484B-4635-9B22-421E9FC1252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4BDA9-FE9B-4F2D-980E-7DDC9C2AEE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GPs: The good, The bad, the ugly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6B69E0-12EA-4D76-834F-137CEADB0F81}"/>
              </a:ext>
            </a:extLst>
          </p:cNvPr>
          <p:cNvSpPr txBox="1"/>
          <p:nvPr/>
        </p:nvSpPr>
        <p:spPr>
          <a:xfrm>
            <a:off x="214236" y="700618"/>
            <a:ext cx="11827351" cy="130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Advantages:</a:t>
            </a:r>
            <a:r>
              <a:rPr lang="en-US" sz="2800" dirty="0">
                <a:latin typeface="+mj-lt"/>
              </a:rPr>
              <a:t> Uncertainty quantification, interpretable, fast, robust to overfitting and noise,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F3770-1879-4BE3-A5A5-6AF3470098C2}"/>
              </a:ext>
            </a:extLst>
          </p:cNvPr>
          <p:cNvSpPr txBox="1"/>
          <p:nvPr/>
        </p:nvSpPr>
        <p:spPr>
          <a:xfrm>
            <a:off x="214236" y="2491558"/>
            <a:ext cx="11827351" cy="130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latin typeface="+mj-lt"/>
              </a:rPr>
              <a:t>Disadvantages:</a:t>
            </a:r>
            <a:r>
              <a:rPr lang="en-US" sz="2800" dirty="0">
                <a:latin typeface="+mj-lt"/>
              </a:rPr>
              <a:t> Scalability, non-Gaussian uncertainties, reversion to the mean, handling categorical/qualitative inputs, 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0097C-8BDF-4923-85E5-9CE204B18212}"/>
              </a:ext>
            </a:extLst>
          </p:cNvPr>
          <p:cNvSpPr txBox="1"/>
          <p:nvPr/>
        </p:nvSpPr>
        <p:spPr>
          <a:xfrm>
            <a:off x="214236" y="4792162"/>
            <a:ext cx="1197776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400" dirty="0" err="1">
                <a:solidFill>
                  <a:srgbClr val="002060"/>
                </a:solidFill>
              </a:rPr>
              <a:t>Planas</a:t>
            </a:r>
            <a:r>
              <a:rPr lang="en-US" sz="1400" dirty="0">
                <a:solidFill>
                  <a:srgbClr val="002060"/>
                </a:solidFill>
              </a:rPr>
              <a:t>, R., N. </a:t>
            </a:r>
            <a:r>
              <a:rPr lang="en-US" sz="1400" dirty="0" err="1">
                <a:solidFill>
                  <a:srgbClr val="002060"/>
                </a:solidFill>
              </a:rPr>
              <a:t>Oune</a:t>
            </a:r>
            <a:r>
              <a:rPr lang="en-US" sz="1400" dirty="0">
                <a:solidFill>
                  <a:srgbClr val="002060"/>
                </a:solidFill>
              </a:rPr>
              <a:t>, and R. Bostanabad, Evolutionary Gaussian Processes. Journal of the Mechanical Design, 2021.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Bostanabad, R., et al. "Leveraging the Nugget Parameter for Efficient Gaussian Process Modeling." International Journal for Numerical Methods in Engineering 114.5 (2018): 501-16. Print.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Bostanabad, R., Y.C. Chan, L.W. Wang, P. Zhu, and W. Chen, Globally approximate gaussian processes for big data with application to data-driven metamaterials design. Journal of Mechanical Design, 2019. 141(11).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Zhang, </a:t>
            </a:r>
            <a:r>
              <a:rPr lang="en-US" sz="1400" dirty="0" err="1">
                <a:solidFill>
                  <a:srgbClr val="002060"/>
                </a:solidFill>
              </a:rPr>
              <a:t>Yichi</a:t>
            </a:r>
            <a:r>
              <a:rPr lang="en-US" sz="1400" dirty="0">
                <a:solidFill>
                  <a:srgbClr val="002060"/>
                </a:solidFill>
              </a:rPr>
              <a:t>, </a:t>
            </a:r>
            <a:r>
              <a:rPr lang="en-US" sz="1400" dirty="0" err="1">
                <a:solidFill>
                  <a:srgbClr val="002060"/>
                </a:solidFill>
              </a:rPr>
              <a:t>Siyu</a:t>
            </a:r>
            <a:r>
              <a:rPr lang="en-US" sz="1400" dirty="0">
                <a:solidFill>
                  <a:srgbClr val="002060"/>
                </a:solidFill>
              </a:rPr>
              <a:t> Tao, Wei Chen, and Daniel W. </a:t>
            </a:r>
            <a:r>
              <a:rPr lang="en-US" sz="1400" dirty="0" err="1">
                <a:solidFill>
                  <a:srgbClr val="002060"/>
                </a:solidFill>
              </a:rPr>
              <a:t>Apley</a:t>
            </a:r>
            <a:r>
              <a:rPr lang="en-US" sz="1400" dirty="0">
                <a:solidFill>
                  <a:srgbClr val="002060"/>
                </a:solidFill>
              </a:rPr>
              <a:t>. "A Latent Variable Approach to Gaussian Process Modeling with Qualitative and Quantitative Factors.". </a:t>
            </a:r>
            <a:r>
              <a:rPr lang="en-US" sz="1400" dirty="0" err="1">
                <a:solidFill>
                  <a:srgbClr val="002060"/>
                </a:solidFill>
              </a:rPr>
              <a:t>Technometrics</a:t>
            </a:r>
            <a:r>
              <a:rPr lang="en-US" sz="1400" dirty="0">
                <a:solidFill>
                  <a:srgbClr val="002060"/>
                </a:solidFill>
              </a:rPr>
              <a:t> 62, no. 3 (Aug 17 2019): 291-302.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05BEEB-DA08-40BC-B242-6667733509DB}"/>
              </a:ext>
            </a:extLst>
          </p:cNvPr>
          <p:cNvSpPr/>
          <p:nvPr/>
        </p:nvSpPr>
        <p:spPr>
          <a:xfrm>
            <a:off x="1343024" y="3212967"/>
            <a:ext cx="6143625" cy="6504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332C6B-5537-232A-6350-A6D2D8888034}"/>
              </a:ext>
            </a:extLst>
          </p:cNvPr>
          <p:cNvSpPr txBox="1"/>
          <p:nvPr/>
        </p:nvSpPr>
        <p:spPr>
          <a:xfrm>
            <a:off x="5657553" y="4217499"/>
            <a:ext cx="51219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Why focus on this issue?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5A113675-5478-7C64-010A-A99A0C29F9C3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rot="16200000" flipH="1">
            <a:off x="4712951" y="3565284"/>
            <a:ext cx="646489" cy="1242716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686848"/>
      </p:ext>
    </p:extLst>
  </p:cSld>
  <p:clrMapOvr>
    <a:masterClrMapping/>
  </p:clrMapOvr>
</p:sld>
</file>

<file path=ppt/theme/theme1.xml><?xml version="1.0" encoding="utf-8"?>
<a:theme xmlns:a="http://schemas.openxmlformats.org/drawingml/2006/main" name="UCI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Fon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E089821E7FFA409886B3AD0234035C" ma:contentTypeVersion="29" ma:contentTypeDescription="Create a new document." ma:contentTypeScope="" ma:versionID="13bae29414afa2e23293c9ff0a75cff5">
  <xsd:schema xmlns:xsd="http://www.w3.org/2001/XMLSchema" xmlns:xs="http://www.w3.org/2001/XMLSchema" xmlns:p="http://schemas.microsoft.com/office/2006/metadata/properties" xmlns:ns1="http://schemas.microsoft.com/sharepoint/v3" xmlns:ns2="ebcd411e-39d2-437c-921d-5ffc9b96e570" xmlns:ns3="d01ac7e3-0127-46ca-87d1-141033fc51e3" xmlns:ns4="230e9df3-be65-4c73-a93b-d1236ebd677e" targetNamespace="http://schemas.microsoft.com/office/2006/metadata/properties" ma:root="true" ma:fieldsID="c8a41d0551d1dfd2c024d8ab368c767b" ns1:_="" ns2:_="" ns3:_="" ns4:_="">
    <xsd:import namespace="http://schemas.microsoft.com/sharepoint/v3"/>
    <xsd:import namespace="ebcd411e-39d2-437c-921d-5ffc9b96e570"/>
    <xsd:import namespace="d01ac7e3-0127-46ca-87d1-141033fc51e3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1:_ip_UnifiedCompliancePolicyProperties" minOccurs="0"/>
                <xsd:element ref="ns1:_ip_UnifiedCompliancePolicyUIAction" minOccurs="0"/>
                <xsd:element ref="ns2:Statu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OneNoteFluid_FileOrder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Comments" minOccurs="0"/>
                <xsd:element ref="ns2:MediaServiceBillingMetadata" minOccurs="0"/>
                <xsd:element ref="ns2:CustomColumn" minOccurs="0"/>
                <xsd:element ref="ns2:mbc8818d814f45ef9cc9d5bfc7ae98b4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cd411e-39d2-437c-921d-5ffc9b96e5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description="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Status" ma:index="21" nillable="true" ma:displayName="Status" ma:default="One Pager" ma:format="Dropdown" ma:internalName="Status">
      <xsd:simpleType>
        <xsd:restriction base="dms:Text">
          <xsd:maxLength value="255"/>
        </xsd:restriction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6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8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30" nillable="true" ma:displayName="MediaServiceSystemTags" ma:hidden="true" ma:internalName="MediaServiceSystemTags" ma:readOnly="true">
      <xsd:simpleType>
        <xsd:restriction base="dms:Note"/>
      </xsd:simpleType>
    </xsd:element>
    <xsd:element name="Comments" ma:index="31" nillable="true" ma:displayName="Comments" ma:format="Dropdown" ma:internalName="Comments">
      <xsd:simpleType>
        <xsd:restriction base="dms:Text">
          <xsd:maxLength value="255"/>
        </xsd:restriction>
      </xsd:simpleType>
    </xsd:element>
    <xsd:element name="MediaServiceBillingMetadata" ma:index="32" nillable="true" ma:displayName="MediaServiceBillingMetadata" ma:hidden="true" ma:internalName="MediaServiceBillingMetadata" ma:readOnly="true">
      <xsd:simpleType>
        <xsd:restriction base="dms:Text"/>
      </xsd:simpleType>
    </xsd:element>
    <xsd:element name="CustomColumn" ma:index="33" nillable="true" ma:displayName="CustomColumn" ma:format="Dropdown" ma:indexed="true" ma:internalName="CustomColumn">
      <xsd:simpleType>
        <xsd:restriction base="dms:Text">
          <xsd:maxLength value="255"/>
        </xsd:restriction>
      </xsd:simpleType>
    </xsd:element>
    <xsd:element name="mbc8818d814f45ef9cc9d5bfc7ae98b4" ma:index="35" nillable="true" ma:taxonomy="true" ma:internalName="mbc8818d814f45ef9cc9d5bfc7ae98b4" ma:taxonomyFieldName="categorize" ma:displayName="categorize" ma:default="" ma:fieldId="{6bc8818d-814f-45ef-9cc9-d5bfc7ae98b4}" ma:taxonomyMulti="true" ma:sspId="e385fb40-52d4-4fae-9c5b-3e8ff8a5878e" ma:termSetId="180ed1bd-d8ff-49f1-a51c-decde4118c4f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1ac7e3-0127-46ca-87d1-141033fc51e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cdfba08c-59f0-4ee1-ab25-f66a7261e9a8}" ma:internalName="TaxCatchAll" ma:showField="CatchAllData" ma:web="d01ac7e3-0127-46ca-87d1-141033fc51e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bc8818d814f45ef9cc9d5bfc7ae98b4 xmlns="ebcd411e-39d2-437c-921d-5ffc9b96e570">
      <Terms xmlns="http://schemas.microsoft.com/office/infopath/2007/PartnerControls"/>
    </mbc8818d814f45ef9cc9d5bfc7ae98b4>
    <_ip_UnifiedCompliancePolicyProperties xmlns="http://schemas.microsoft.com/sharepoint/v3" xsi:nil="true"/>
    <Comments xmlns="ebcd411e-39d2-437c-921d-5ffc9b96e570" xsi:nil="true"/>
    <Status xmlns="ebcd411e-39d2-437c-921d-5ffc9b96e570">One Pager</Status>
    <OneNoteFluid_FileOrder xmlns="ebcd411e-39d2-437c-921d-5ffc9b96e570" xsi:nil="true"/>
    <CustomColumn xmlns="ebcd411e-39d2-437c-921d-5ffc9b96e570" xsi:nil="true"/>
    <TaxCatchAll xmlns="230e9df3-be65-4c73-a93b-d1236ebd677e" xsi:nil="true"/>
    <lcf76f155ced4ddcb4097134ff3c332f xmlns="ebcd411e-39d2-437c-921d-5ffc9b96e57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4ACFEFD-D774-4CD9-B165-716D57D0C6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bcd411e-39d2-437c-921d-5ffc9b96e570"/>
    <ds:schemaRef ds:uri="d01ac7e3-0127-46ca-87d1-141033fc51e3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CA6477-BE44-4BF7-BACB-5750D5B3062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ebcd411e-39d2-437c-921d-5ffc9b96e570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C240BC6-B5D0-49F0-9BC4-07F616238D7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11334</TotalTime>
  <Words>1992</Words>
  <Application>Microsoft Office PowerPoint</Application>
  <PresentationFormat>Widescreen</PresentationFormat>
  <Paragraphs>287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 (body)</vt:lpstr>
      <vt:lpstr>SimSun</vt:lpstr>
      <vt:lpstr>Arial</vt:lpstr>
      <vt:lpstr>Calibri</vt:lpstr>
      <vt:lpstr>Cambria Math</vt:lpstr>
      <vt:lpstr>Times New Roman</vt:lpstr>
      <vt:lpstr>Wingdings</vt:lpstr>
      <vt:lpstr>UCI 1</vt:lpstr>
      <vt:lpstr>PowerPoint Presentation</vt:lpstr>
      <vt:lpstr>PowerPoint Presentation</vt:lpstr>
      <vt:lpstr>PowerPoint Presentation</vt:lpstr>
      <vt:lpstr>PowerPoint Presentation</vt:lpstr>
      <vt:lpstr>How Multi-fidelity BO (MFBO) works?  (with categorical data)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Will Multi-fidelity BO always outperform Single-fidelity BO?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Ramin Bostanabad</dc:creator>
  <cp:lastModifiedBy>Nathan Imse</cp:lastModifiedBy>
  <cp:revision>467</cp:revision>
  <dcterms:created xsi:type="dcterms:W3CDTF">2019-07-08T21:27:34Z</dcterms:created>
  <dcterms:modified xsi:type="dcterms:W3CDTF">2025-10-30T15:04:10Z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0x01010061E089821E7FFA409886B3AD0234035C</vt:lpwstr>
  </property>
  <property fmtid="{D5CDD505-2E9C-101B-9397-08002B2CF9AE}" pid="3" name="MediaServiceImageTags">
    <vt:lpwstr/>
  </property>
  <property fmtid="{D5CDD505-2E9C-101B-9397-08002B2CF9AE}" pid="4" name="categorize">
    <vt:lpwstr/>
  </property>
</Properties>
</file>

<file path=docProps/thumbnail.jpeg>
</file>